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4"/>
  </p:sldMasterIdLst>
  <p:sldIdLst>
    <p:sldId id="260" r:id="rId5"/>
    <p:sldId id="299" r:id="rId6"/>
    <p:sldId id="304" r:id="rId7"/>
    <p:sldId id="302" r:id="rId8"/>
    <p:sldId id="300" r:id="rId9"/>
    <p:sldId id="301" r:id="rId10"/>
    <p:sldId id="305" r:id="rId11"/>
    <p:sldId id="303" r:id="rId12"/>
  </p:sldIdLst>
  <p:sldSz cx="18288000" cy="10287000"/>
  <p:notesSz cx="6858000" cy="9144000"/>
  <p:embeddedFontLst>
    <p:embeddedFont>
      <p:font typeface="Source Sans Pro" panose="020B0503030403020204" pitchFamily="34" charset="0"/>
      <p:regular r:id="rId13"/>
      <p:bold r:id="rId14"/>
      <p:italic r:id="rId15"/>
      <p:boldItalic r:id="rId16"/>
    </p:embeddedFont>
    <p:embeddedFont>
      <p:font typeface="Source Sans Pro Bold" panose="020B0703030403020204" pitchFamily="34" charset="0"/>
      <p:regular r:id="rId17"/>
      <p:bold r:id="rId18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0BE106E4-8BF2-B33D-5930-88EEB91F69A6}" name="Dan Cross-Call" initials="DC" userId="S::dcrosscall@currentenergy.group::1cfb7276-419f-41c3-b267-30e732880cd9" providerId="AD"/>
</p188: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3865"/>
    <a:srgbClr val="FCD1BA"/>
    <a:srgbClr val="F8A37E"/>
    <a:srgbClr val="BDD89A"/>
    <a:srgbClr val="FFDF9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50E887DE-4E09-43E6-BD98-64F1CB18228A}" v="76" dt="2025-02-18T15:41:19.124"/>
    <p1510:client id="{E8C82147-87B1-4200-83FF-B1BDB4A54B69}" v="4" dt="2025-02-19T00:18:04.47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40" d="100"/>
          <a:sy n="40" d="100"/>
        </p:scale>
        <p:origin x="903" y="3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font" Target="fonts/font1.fntdata"/><Relationship Id="rId18" Type="http://schemas.openxmlformats.org/officeDocument/2006/relationships/font" Target="fonts/font6.fntdata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font" Target="fonts/font5.fntdata"/><Relationship Id="rId25" Type="http://schemas.microsoft.com/office/2018/10/relationships/authors" Target="authors.xml"/><Relationship Id="rId2" Type="http://schemas.openxmlformats.org/officeDocument/2006/relationships/customXml" Target="../customXml/item2.xml"/><Relationship Id="rId16" Type="http://schemas.openxmlformats.org/officeDocument/2006/relationships/font" Target="fonts/font4.fntdata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font" Target="fonts/font3.fntdata"/><Relationship Id="rId23" Type="http://schemas.microsoft.com/office/2016/11/relationships/changesInfo" Target="changesInfos/changesInfo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font" Target="fonts/font2.fntdata"/><Relationship Id="rId22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Aileen Cole" userId="S::acole@gpisd.net::a225c85a-415b-428a-9655-30b33fd137ca" providerId="AD" clId="Web-{3A24B0B5-6857-704B-50AB-95D5D7F1DA48}"/>
    <pc:docChg chg="modSld">
      <pc:chgData name="Aileen Cole" userId="S::acole@gpisd.net::a225c85a-415b-428a-9655-30b33fd137ca" providerId="AD" clId="Web-{3A24B0B5-6857-704B-50AB-95D5D7F1DA48}" dt="2025-02-14T14:56:30.784" v="6" actId="20577"/>
      <pc:docMkLst>
        <pc:docMk/>
      </pc:docMkLst>
      <pc:sldChg chg="addSp modSp">
        <pc:chgData name="Aileen Cole" userId="S::acole@gpisd.net::a225c85a-415b-428a-9655-30b33fd137ca" providerId="AD" clId="Web-{3A24B0B5-6857-704B-50AB-95D5D7F1DA48}" dt="2025-02-14T14:54:43.108" v="3"/>
        <pc:sldMkLst>
          <pc:docMk/>
          <pc:sldMk cId="0" sldId="260"/>
        </pc:sldMkLst>
        <pc:spChg chg="mod">
          <ac:chgData name="Aileen Cole" userId="S::acole@gpisd.net::a225c85a-415b-428a-9655-30b33fd137ca" providerId="AD" clId="Web-{3A24B0B5-6857-704B-50AB-95D5D7F1DA48}" dt="2025-02-14T14:54:42.390" v="2" actId="1076"/>
          <ac:spMkLst>
            <pc:docMk/>
            <pc:sldMk cId="0" sldId="260"/>
            <ac:spMk id="2" creationId="{00000000-0000-0000-0000-000000000000}"/>
          </ac:spMkLst>
        </pc:spChg>
        <pc:spChg chg="add">
          <ac:chgData name="Aileen Cole" userId="S::acole@gpisd.net::a225c85a-415b-428a-9655-30b33fd137ca" providerId="AD" clId="Web-{3A24B0B5-6857-704B-50AB-95D5D7F1DA48}" dt="2025-02-14T14:54:43.108" v="3"/>
          <ac:spMkLst>
            <pc:docMk/>
            <pc:sldMk cId="0" sldId="260"/>
            <ac:spMk id="11" creationId="{68BFA42A-826D-F2F1-A8CE-BB82C4758346}"/>
          </ac:spMkLst>
        </pc:spChg>
      </pc:sldChg>
      <pc:sldChg chg="modSp">
        <pc:chgData name="Aileen Cole" userId="S::acole@gpisd.net::a225c85a-415b-428a-9655-30b33fd137ca" providerId="AD" clId="Web-{3A24B0B5-6857-704B-50AB-95D5D7F1DA48}" dt="2025-02-14T14:56:30.784" v="6" actId="20577"/>
        <pc:sldMkLst>
          <pc:docMk/>
          <pc:sldMk cId="934341682" sldId="304"/>
        </pc:sldMkLst>
        <pc:spChg chg="mod">
          <ac:chgData name="Aileen Cole" userId="S::acole@gpisd.net::a225c85a-415b-428a-9655-30b33fd137ca" providerId="AD" clId="Web-{3A24B0B5-6857-704B-50AB-95D5D7F1DA48}" dt="2025-02-14T14:56:30.784" v="6" actId="20577"/>
          <ac:spMkLst>
            <pc:docMk/>
            <pc:sldMk cId="934341682" sldId="304"/>
            <ac:spMk id="10" creationId="{7821547F-13E9-F85C-6766-1D26A4F41EB5}"/>
          </ac:spMkLst>
        </pc:spChg>
      </pc:sldChg>
    </pc:docChg>
  </pc:docChgLst>
  <pc:docChgLst>
    <pc:chgData name="Aileen Cole" userId="S::acole@gpisd.net::a225c85a-415b-428a-9655-30b33fd137ca" providerId="AD" clId="Web-{E8C82147-87B1-4200-83FF-B1BDB4A54B69}"/>
    <pc:docChg chg="modSld">
      <pc:chgData name="Aileen Cole" userId="S::acole@gpisd.net::a225c85a-415b-428a-9655-30b33fd137ca" providerId="AD" clId="Web-{E8C82147-87B1-4200-83FF-B1BDB4A54B69}" dt="2025-02-19T00:18:04.471" v="1" actId="20577"/>
      <pc:docMkLst>
        <pc:docMk/>
      </pc:docMkLst>
      <pc:sldChg chg="modSp">
        <pc:chgData name="Aileen Cole" userId="S::acole@gpisd.net::a225c85a-415b-428a-9655-30b33fd137ca" providerId="AD" clId="Web-{E8C82147-87B1-4200-83FF-B1BDB4A54B69}" dt="2025-02-19T00:18:04.471" v="1" actId="20577"/>
        <pc:sldMkLst>
          <pc:docMk/>
          <pc:sldMk cId="2588984343" sldId="305"/>
        </pc:sldMkLst>
        <pc:spChg chg="mod">
          <ac:chgData name="Aileen Cole" userId="S::acole@gpisd.net::a225c85a-415b-428a-9655-30b33fd137ca" providerId="AD" clId="Web-{E8C82147-87B1-4200-83FF-B1BDB4A54B69}" dt="2025-02-19T00:18:04.471" v="1" actId="20577"/>
          <ac:spMkLst>
            <pc:docMk/>
            <pc:sldMk cId="2588984343" sldId="305"/>
            <ac:spMk id="11" creationId="{24A565B2-9B38-FCC7-B4FE-47C5F1011E47}"/>
          </ac:spMkLst>
        </pc:spChg>
      </pc:sldChg>
    </pc:docChg>
  </pc:docChgLst>
  <pc:docChgLst>
    <pc:chgData name="Aileen Cole" userId="a225c85a-415b-428a-9655-30b33fd137ca" providerId="ADAL" clId="{5C738DF3-B2F1-42ED-8B34-DBA16BDC0CCB}"/>
    <pc:docChg chg="undo redo custSel addSld delSld modSld sldOrd">
      <pc:chgData name="Aileen Cole" userId="a225c85a-415b-428a-9655-30b33fd137ca" providerId="ADAL" clId="{5C738DF3-B2F1-42ED-8B34-DBA16BDC0CCB}" dt="2025-02-13T20:45:40.853" v="4053" actId="1076"/>
      <pc:docMkLst>
        <pc:docMk/>
      </pc:docMkLst>
      <pc:sldChg chg="del">
        <pc:chgData name="Aileen Cole" userId="a225c85a-415b-428a-9655-30b33fd137ca" providerId="ADAL" clId="{5C738DF3-B2F1-42ED-8B34-DBA16BDC0CCB}" dt="2025-02-13T19:27:38.234" v="2473" actId="2696"/>
        <pc:sldMkLst>
          <pc:docMk/>
          <pc:sldMk cId="0" sldId="256"/>
        </pc:sldMkLst>
      </pc:sldChg>
      <pc:sldChg chg="del">
        <pc:chgData name="Aileen Cole" userId="a225c85a-415b-428a-9655-30b33fd137ca" providerId="ADAL" clId="{5C738DF3-B2F1-42ED-8B34-DBA16BDC0CCB}" dt="2025-02-12T21:34:19.054" v="210" actId="2696"/>
        <pc:sldMkLst>
          <pc:docMk/>
          <pc:sldMk cId="0" sldId="257"/>
        </pc:sldMkLst>
      </pc:sldChg>
      <pc:sldChg chg="del">
        <pc:chgData name="Aileen Cole" userId="a225c85a-415b-428a-9655-30b33fd137ca" providerId="ADAL" clId="{5C738DF3-B2F1-42ED-8B34-DBA16BDC0CCB}" dt="2025-02-12T21:34:19.054" v="210" actId="2696"/>
        <pc:sldMkLst>
          <pc:docMk/>
          <pc:sldMk cId="0" sldId="258"/>
        </pc:sldMkLst>
      </pc:sldChg>
      <pc:sldChg chg="del">
        <pc:chgData name="Aileen Cole" userId="a225c85a-415b-428a-9655-30b33fd137ca" providerId="ADAL" clId="{5C738DF3-B2F1-42ED-8B34-DBA16BDC0CCB}" dt="2025-02-12T21:34:19.054" v="210" actId="2696"/>
        <pc:sldMkLst>
          <pc:docMk/>
          <pc:sldMk cId="0" sldId="259"/>
        </pc:sldMkLst>
      </pc:sldChg>
      <pc:sldChg chg="addSp delSp modSp mod">
        <pc:chgData name="Aileen Cole" userId="a225c85a-415b-428a-9655-30b33fd137ca" providerId="ADAL" clId="{5C738DF3-B2F1-42ED-8B34-DBA16BDC0CCB}" dt="2025-02-13T20:45:40.853" v="4053" actId="1076"/>
        <pc:sldMkLst>
          <pc:docMk/>
          <pc:sldMk cId="0" sldId="260"/>
        </pc:sldMkLst>
        <pc:spChg chg="mod ord topLvl">
          <ac:chgData name="Aileen Cole" userId="a225c85a-415b-428a-9655-30b33fd137ca" providerId="ADAL" clId="{5C738DF3-B2F1-42ED-8B34-DBA16BDC0CCB}" dt="2025-02-13T20:44:49.051" v="4040" actId="1076"/>
          <ac:spMkLst>
            <pc:docMk/>
            <pc:sldMk cId="0" sldId="260"/>
            <ac:spMk id="2" creationId="{00000000-0000-0000-0000-000000000000}"/>
          </ac:spMkLst>
        </pc:spChg>
        <pc:spChg chg="del">
          <ac:chgData name="Aileen Cole" userId="a225c85a-415b-428a-9655-30b33fd137ca" providerId="ADAL" clId="{5C738DF3-B2F1-42ED-8B34-DBA16BDC0CCB}" dt="2025-02-13T19:01:22.589" v="1989" actId="478"/>
          <ac:spMkLst>
            <pc:docMk/>
            <pc:sldMk cId="0" sldId="260"/>
            <ac:spMk id="3" creationId="{00000000-0000-0000-0000-000000000000}"/>
          </ac:spMkLst>
        </pc:spChg>
        <pc:spChg chg="mod">
          <ac:chgData name="Aileen Cole" userId="a225c85a-415b-428a-9655-30b33fd137ca" providerId="ADAL" clId="{5C738DF3-B2F1-42ED-8B34-DBA16BDC0CCB}" dt="2025-02-13T18:59:49.835" v="1965" actId="1076"/>
          <ac:spMkLst>
            <pc:docMk/>
            <pc:sldMk cId="0" sldId="260"/>
            <ac:spMk id="4" creationId="{00000000-0000-0000-0000-000000000000}"/>
          </ac:spMkLst>
        </pc:spChg>
        <pc:spChg chg="add mod">
          <ac:chgData name="Aileen Cole" userId="a225c85a-415b-428a-9655-30b33fd137ca" providerId="ADAL" clId="{5C738DF3-B2F1-42ED-8B34-DBA16BDC0CCB}" dt="2025-02-13T20:44:20.801" v="4036" actId="20577"/>
          <ac:spMkLst>
            <pc:docMk/>
            <pc:sldMk cId="0" sldId="260"/>
            <ac:spMk id="5" creationId="{5D82F18B-3782-308F-A6FD-A01DEED1851B}"/>
          </ac:spMkLst>
        </pc:spChg>
        <pc:spChg chg="add mod topLvl">
          <ac:chgData name="Aileen Cole" userId="a225c85a-415b-428a-9655-30b33fd137ca" providerId="ADAL" clId="{5C738DF3-B2F1-42ED-8B34-DBA16BDC0CCB}" dt="2025-02-13T20:45:27.013" v="4049" actId="1076"/>
          <ac:spMkLst>
            <pc:docMk/>
            <pc:sldMk cId="0" sldId="260"/>
            <ac:spMk id="6" creationId="{C22EA688-DDD5-7B7F-CC4B-673732EDE553}"/>
          </ac:spMkLst>
        </pc:spChg>
        <pc:spChg chg="add mod topLvl">
          <ac:chgData name="Aileen Cole" userId="a225c85a-415b-428a-9655-30b33fd137ca" providerId="ADAL" clId="{5C738DF3-B2F1-42ED-8B34-DBA16BDC0CCB}" dt="2025-02-13T20:45:20.265" v="4047" actId="1076"/>
          <ac:spMkLst>
            <pc:docMk/>
            <pc:sldMk cId="0" sldId="260"/>
            <ac:spMk id="7" creationId="{C07F936E-BA02-773F-70DD-3AA0E6EF41E5}"/>
          </ac:spMkLst>
        </pc:spChg>
        <pc:spChg chg="add mod topLvl">
          <ac:chgData name="Aileen Cole" userId="a225c85a-415b-428a-9655-30b33fd137ca" providerId="ADAL" clId="{5C738DF3-B2F1-42ED-8B34-DBA16BDC0CCB}" dt="2025-02-13T20:45:22.674" v="4048" actId="1076"/>
          <ac:spMkLst>
            <pc:docMk/>
            <pc:sldMk cId="0" sldId="260"/>
            <ac:spMk id="8" creationId="{A8B25361-1F0A-BFA8-C494-0B41759A9AAA}"/>
          </ac:spMkLst>
        </pc:spChg>
        <pc:spChg chg="add mod topLvl">
          <ac:chgData name="Aileen Cole" userId="a225c85a-415b-428a-9655-30b33fd137ca" providerId="ADAL" clId="{5C738DF3-B2F1-42ED-8B34-DBA16BDC0CCB}" dt="2025-02-13T20:45:40.853" v="4053" actId="1076"/>
          <ac:spMkLst>
            <pc:docMk/>
            <pc:sldMk cId="0" sldId="260"/>
            <ac:spMk id="9" creationId="{D90203CB-4453-EFE6-E5F6-85F176C3B7EE}"/>
          </ac:spMkLst>
        </pc:spChg>
        <pc:spChg chg="add mod topLvl">
          <ac:chgData name="Aileen Cole" userId="a225c85a-415b-428a-9655-30b33fd137ca" providerId="ADAL" clId="{5C738DF3-B2F1-42ED-8B34-DBA16BDC0CCB}" dt="2025-02-13T20:44:35.364" v="4039" actId="1076"/>
          <ac:spMkLst>
            <pc:docMk/>
            <pc:sldMk cId="0" sldId="260"/>
            <ac:spMk id="10" creationId="{9D77B2AF-4025-1235-8E30-CD6E3AF3CD41}"/>
          </ac:spMkLst>
        </pc:spChg>
        <pc:grpChg chg="add del mod">
          <ac:chgData name="Aileen Cole" userId="a225c85a-415b-428a-9655-30b33fd137ca" providerId="ADAL" clId="{5C738DF3-B2F1-42ED-8B34-DBA16BDC0CCB}" dt="2025-02-13T20:43:25.807" v="3977" actId="165"/>
          <ac:grpSpMkLst>
            <pc:docMk/>
            <pc:sldMk cId="0" sldId="260"/>
            <ac:grpSpMk id="11" creationId="{F45FB7C0-1B2A-76CB-73A1-3981294C86C9}"/>
          </ac:grpSpMkLst>
        </pc:grpChg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61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62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63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64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65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66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67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68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69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70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71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72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73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74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75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76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77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78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79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80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81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82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83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84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85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86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87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88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89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90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91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92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93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94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95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96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97"/>
        </pc:sldMkLst>
      </pc:sldChg>
      <pc:sldChg chg="del">
        <pc:chgData name="Aileen Cole" userId="a225c85a-415b-428a-9655-30b33fd137ca" providerId="ADAL" clId="{5C738DF3-B2F1-42ED-8B34-DBA16BDC0CCB}" dt="2025-02-12T21:35:21.445" v="269" actId="47"/>
        <pc:sldMkLst>
          <pc:docMk/>
          <pc:sldMk cId="0" sldId="298"/>
        </pc:sldMkLst>
      </pc:sldChg>
      <pc:sldChg chg="addSp delSp modSp add mod">
        <pc:chgData name="Aileen Cole" userId="a225c85a-415b-428a-9655-30b33fd137ca" providerId="ADAL" clId="{5C738DF3-B2F1-42ED-8B34-DBA16BDC0CCB}" dt="2025-02-13T20:00:20.170" v="2877"/>
        <pc:sldMkLst>
          <pc:docMk/>
          <pc:sldMk cId="1043099919" sldId="299"/>
        </pc:sldMkLst>
        <pc:spChg chg="mod">
          <ac:chgData name="Aileen Cole" userId="a225c85a-415b-428a-9655-30b33fd137ca" providerId="ADAL" clId="{5C738DF3-B2F1-42ED-8B34-DBA16BDC0CCB}" dt="2025-02-13T19:21:25.294" v="2430" actId="1076"/>
          <ac:spMkLst>
            <pc:docMk/>
            <pc:sldMk cId="1043099919" sldId="299"/>
            <ac:spMk id="2" creationId="{52E6C900-E8A4-E90F-42E9-4D5813971488}"/>
          </ac:spMkLst>
        </pc:spChg>
        <pc:spChg chg="add del mod">
          <ac:chgData name="Aileen Cole" userId="a225c85a-415b-428a-9655-30b33fd137ca" providerId="ADAL" clId="{5C738DF3-B2F1-42ED-8B34-DBA16BDC0CCB}" dt="2025-02-13T19:22:32.524" v="2471" actId="1076"/>
          <ac:spMkLst>
            <pc:docMk/>
            <pc:sldMk cId="1043099919" sldId="299"/>
            <ac:spMk id="4" creationId="{0956F012-2CAB-DAC9-82F2-F5E279381748}"/>
          </ac:spMkLst>
        </pc:spChg>
        <pc:spChg chg="mod">
          <ac:chgData name="Aileen Cole" userId="a225c85a-415b-428a-9655-30b33fd137ca" providerId="ADAL" clId="{5C738DF3-B2F1-42ED-8B34-DBA16BDC0CCB}" dt="2025-02-13T19:22:28.530" v="2469" actId="1076"/>
          <ac:spMkLst>
            <pc:docMk/>
            <pc:sldMk cId="1043099919" sldId="299"/>
            <ac:spMk id="5" creationId="{D729E688-AA0D-C2F4-59A6-16481541FCDF}"/>
          </ac:spMkLst>
        </pc:spChg>
        <pc:spChg chg="add mod">
          <ac:chgData name="Aileen Cole" userId="a225c85a-415b-428a-9655-30b33fd137ca" providerId="ADAL" clId="{5C738DF3-B2F1-42ED-8B34-DBA16BDC0CCB}" dt="2025-02-13T19:22:26.069" v="2468" actId="1076"/>
          <ac:spMkLst>
            <pc:docMk/>
            <pc:sldMk cId="1043099919" sldId="299"/>
            <ac:spMk id="6" creationId="{6A6C8A42-7A9A-5866-9DF7-B057BA676CE4}"/>
          </ac:spMkLst>
        </pc:spChg>
        <pc:spChg chg="add mod">
          <ac:chgData name="Aileen Cole" userId="a225c85a-415b-428a-9655-30b33fd137ca" providerId="ADAL" clId="{5C738DF3-B2F1-42ED-8B34-DBA16BDC0CCB}" dt="2025-02-13T19:19:08.208" v="2391"/>
          <ac:spMkLst>
            <pc:docMk/>
            <pc:sldMk cId="1043099919" sldId="299"/>
            <ac:spMk id="7" creationId="{5E7FEC3E-4121-E507-1608-C0B82EE69526}"/>
          </ac:spMkLst>
        </pc:spChg>
        <pc:spChg chg="add mod">
          <ac:chgData name="Aileen Cole" userId="a225c85a-415b-428a-9655-30b33fd137ca" providerId="ADAL" clId="{5C738DF3-B2F1-42ED-8B34-DBA16BDC0CCB}" dt="2025-02-13T19:22:30.301" v="2470" actId="1076"/>
          <ac:spMkLst>
            <pc:docMk/>
            <pc:sldMk cId="1043099919" sldId="299"/>
            <ac:spMk id="8" creationId="{44C9CEE1-57C9-0A80-0F93-6B416CD77CF7}"/>
          </ac:spMkLst>
        </pc:spChg>
        <pc:spChg chg="add mod">
          <ac:chgData name="Aileen Cole" userId="a225c85a-415b-428a-9655-30b33fd137ca" providerId="ADAL" clId="{5C738DF3-B2F1-42ED-8B34-DBA16BDC0CCB}" dt="2025-02-13T19:21:42.040" v="2434"/>
          <ac:spMkLst>
            <pc:docMk/>
            <pc:sldMk cId="1043099919" sldId="299"/>
            <ac:spMk id="9" creationId="{B54A85A2-6E60-CBFC-EE8B-7BA507AE2535}"/>
          </ac:spMkLst>
        </pc:spChg>
        <pc:spChg chg="add mod">
          <ac:chgData name="Aileen Cole" userId="a225c85a-415b-428a-9655-30b33fd137ca" providerId="ADAL" clId="{5C738DF3-B2F1-42ED-8B34-DBA16BDC0CCB}" dt="2025-02-13T19:22:36.549" v="2472" actId="1076"/>
          <ac:spMkLst>
            <pc:docMk/>
            <pc:sldMk cId="1043099919" sldId="299"/>
            <ac:spMk id="10" creationId="{1D174C7C-9F4E-0747-F958-F6274415DD2A}"/>
          </ac:spMkLst>
        </pc:spChg>
        <pc:spChg chg="add mod">
          <ac:chgData name="Aileen Cole" userId="a225c85a-415b-428a-9655-30b33fd137ca" providerId="ADAL" clId="{5C738DF3-B2F1-42ED-8B34-DBA16BDC0CCB}" dt="2025-02-13T20:00:20.170" v="2877"/>
          <ac:spMkLst>
            <pc:docMk/>
            <pc:sldMk cId="1043099919" sldId="299"/>
            <ac:spMk id="11" creationId="{DACCA984-76C3-4682-8440-FE64541C9FA1}"/>
          </ac:spMkLst>
        </pc:spChg>
      </pc:sldChg>
      <pc:sldChg chg="addSp delSp modSp add mod">
        <pc:chgData name="Aileen Cole" userId="a225c85a-415b-428a-9655-30b33fd137ca" providerId="ADAL" clId="{5C738DF3-B2F1-42ED-8B34-DBA16BDC0CCB}" dt="2025-02-13T20:03:26.388" v="2966" actId="113"/>
        <pc:sldMkLst>
          <pc:docMk/>
          <pc:sldMk cId="1846079027" sldId="300"/>
        </pc:sldMkLst>
        <pc:spChg chg="del mod">
          <ac:chgData name="Aileen Cole" userId="a225c85a-415b-428a-9655-30b33fd137ca" providerId="ADAL" clId="{5C738DF3-B2F1-42ED-8B34-DBA16BDC0CCB}" dt="2025-02-13T20:01:55.760" v="2880" actId="478"/>
          <ac:spMkLst>
            <pc:docMk/>
            <pc:sldMk cId="1846079027" sldId="300"/>
            <ac:spMk id="4" creationId="{574939B3-55D8-8725-819F-F25C95F681F6}"/>
          </ac:spMkLst>
        </pc:spChg>
        <pc:spChg chg="mod">
          <ac:chgData name="Aileen Cole" userId="a225c85a-415b-428a-9655-30b33fd137ca" providerId="ADAL" clId="{5C738DF3-B2F1-42ED-8B34-DBA16BDC0CCB}" dt="2025-02-13T20:02:59.833" v="2964" actId="20577"/>
          <ac:spMkLst>
            <pc:docMk/>
            <pc:sldMk cId="1846079027" sldId="300"/>
            <ac:spMk id="5" creationId="{24B073A3-4CA4-0D4C-A89A-7BDB6E513324}"/>
          </ac:spMkLst>
        </pc:spChg>
        <pc:spChg chg="add mod">
          <ac:chgData name="Aileen Cole" userId="a225c85a-415b-428a-9655-30b33fd137ca" providerId="ADAL" clId="{5C738DF3-B2F1-42ED-8B34-DBA16BDC0CCB}" dt="2025-02-13T20:01:56.118" v="2881"/>
          <ac:spMkLst>
            <pc:docMk/>
            <pc:sldMk cId="1846079027" sldId="300"/>
            <ac:spMk id="6" creationId="{1601F43F-F61C-6015-6D42-7B7BE532C508}"/>
          </ac:spMkLst>
        </pc:spChg>
        <pc:spChg chg="add mod">
          <ac:chgData name="Aileen Cole" userId="a225c85a-415b-428a-9655-30b33fd137ca" providerId="ADAL" clId="{5C738DF3-B2F1-42ED-8B34-DBA16BDC0CCB}" dt="2025-02-13T20:02:06.723" v="2883"/>
          <ac:spMkLst>
            <pc:docMk/>
            <pc:sldMk cId="1846079027" sldId="300"/>
            <ac:spMk id="7" creationId="{435D6E01-CF3D-7810-F0D3-43FD4489DDE3}"/>
          </ac:spMkLst>
        </pc:spChg>
        <pc:spChg chg="add mod">
          <ac:chgData name="Aileen Cole" userId="a225c85a-415b-428a-9655-30b33fd137ca" providerId="ADAL" clId="{5C738DF3-B2F1-42ED-8B34-DBA16BDC0CCB}" dt="2025-02-13T20:03:26.388" v="2966" actId="113"/>
          <ac:spMkLst>
            <pc:docMk/>
            <pc:sldMk cId="1846079027" sldId="300"/>
            <ac:spMk id="8" creationId="{96C665AA-166D-CA9A-6CE9-7C5AF7963085}"/>
          </ac:spMkLst>
        </pc:spChg>
      </pc:sldChg>
      <pc:sldChg chg="addSp delSp modSp add mod">
        <pc:chgData name="Aileen Cole" userId="a225c85a-415b-428a-9655-30b33fd137ca" providerId="ADAL" clId="{5C738DF3-B2F1-42ED-8B34-DBA16BDC0CCB}" dt="2025-02-13T20:03:59.233" v="2988"/>
        <pc:sldMkLst>
          <pc:docMk/>
          <pc:sldMk cId="3549349623" sldId="301"/>
        </pc:sldMkLst>
        <pc:spChg chg="del mod">
          <ac:chgData name="Aileen Cole" userId="a225c85a-415b-428a-9655-30b33fd137ca" providerId="ADAL" clId="{5C738DF3-B2F1-42ED-8B34-DBA16BDC0CCB}" dt="2025-02-13T20:03:58.995" v="2987" actId="478"/>
          <ac:spMkLst>
            <pc:docMk/>
            <pc:sldMk cId="3549349623" sldId="301"/>
            <ac:spMk id="4" creationId="{F24B63AC-1B67-0C64-7CCB-258901FDE151}"/>
          </ac:spMkLst>
        </pc:spChg>
        <pc:spChg chg="add mod">
          <ac:chgData name="Aileen Cole" userId="a225c85a-415b-428a-9655-30b33fd137ca" providerId="ADAL" clId="{5C738DF3-B2F1-42ED-8B34-DBA16BDC0CCB}" dt="2025-02-13T20:03:47.304" v="2986" actId="1076"/>
          <ac:spMkLst>
            <pc:docMk/>
            <pc:sldMk cId="3549349623" sldId="301"/>
            <ac:spMk id="5" creationId="{95F4A7BC-8CD4-33FB-6EAC-D735E4043153}"/>
          </ac:spMkLst>
        </pc:spChg>
        <pc:spChg chg="add mod">
          <ac:chgData name="Aileen Cole" userId="a225c85a-415b-428a-9655-30b33fd137ca" providerId="ADAL" clId="{5C738DF3-B2F1-42ED-8B34-DBA16BDC0CCB}" dt="2025-02-13T20:03:59.233" v="2988"/>
          <ac:spMkLst>
            <pc:docMk/>
            <pc:sldMk cId="3549349623" sldId="301"/>
            <ac:spMk id="7" creationId="{15EF022A-1176-D166-D213-736B09F4DF0B}"/>
          </ac:spMkLst>
        </pc:spChg>
        <pc:graphicFrameChg chg="add mod modGraphic">
          <ac:chgData name="Aileen Cole" userId="a225c85a-415b-428a-9655-30b33fd137ca" providerId="ADAL" clId="{5C738DF3-B2F1-42ED-8B34-DBA16BDC0CCB}" dt="2025-02-13T20:03:42.986" v="2985" actId="1076"/>
          <ac:graphicFrameMkLst>
            <pc:docMk/>
            <pc:sldMk cId="3549349623" sldId="301"/>
            <ac:graphicFrameMk id="6" creationId="{E10E62A1-2D21-D0E0-429D-235F06026B5E}"/>
          </ac:graphicFrameMkLst>
        </pc:graphicFrameChg>
      </pc:sldChg>
      <pc:sldChg chg="addSp delSp modSp add mod">
        <pc:chgData name="Aileen Cole" userId="a225c85a-415b-428a-9655-30b33fd137ca" providerId="ADAL" clId="{5C738DF3-B2F1-42ED-8B34-DBA16BDC0CCB}" dt="2025-02-13T20:02:45.329" v="2963" actId="113"/>
        <pc:sldMkLst>
          <pc:docMk/>
          <pc:sldMk cId="2975610424" sldId="302"/>
        </pc:sldMkLst>
        <pc:spChg chg="del mod">
          <ac:chgData name="Aileen Cole" userId="a225c85a-415b-428a-9655-30b33fd137ca" providerId="ADAL" clId="{5C738DF3-B2F1-42ED-8B34-DBA16BDC0CCB}" dt="2025-02-13T20:00:12.590" v="2875" actId="478"/>
          <ac:spMkLst>
            <pc:docMk/>
            <pc:sldMk cId="2975610424" sldId="302"/>
            <ac:spMk id="4" creationId="{A0334642-22E9-D1B8-BE39-7C1AB38B0D38}"/>
          </ac:spMkLst>
        </pc:spChg>
        <pc:spChg chg="mod">
          <ac:chgData name="Aileen Cole" userId="a225c85a-415b-428a-9655-30b33fd137ca" providerId="ADAL" clId="{5C738DF3-B2F1-42ED-8B34-DBA16BDC0CCB}" dt="2025-02-13T20:02:45.329" v="2963" actId="113"/>
          <ac:spMkLst>
            <pc:docMk/>
            <pc:sldMk cId="2975610424" sldId="302"/>
            <ac:spMk id="5" creationId="{24D97BCC-07B9-017A-0C55-2D71D0357B7C}"/>
          </ac:spMkLst>
        </pc:spChg>
        <pc:spChg chg="add mod">
          <ac:chgData name="Aileen Cole" userId="a225c85a-415b-428a-9655-30b33fd137ca" providerId="ADAL" clId="{5C738DF3-B2F1-42ED-8B34-DBA16BDC0CCB}" dt="2025-02-13T20:00:12.811" v="2876"/>
          <ac:spMkLst>
            <pc:docMk/>
            <pc:sldMk cId="2975610424" sldId="302"/>
            <ac:spMk id="6" creationId="{AA560B3A-D352-723A-F4F5-BD789A31E26F}"/>
          </ac:spMkLst>
        </pc:spChg>
        <pc:spChg chg="add mod">
          <ac:chgData name="Aileen Cole" userId="a225c85a-415b-428a-9655-30b33fd137ca" providerId="ADAL" clId="{5C738DF3-B2F1-42ED-8B34-DBA16BDC0CCB}" dt="2025-02-13T20:00:25.816" v="2879" actId="1076"/>
          <ac:spMkLst>
            <pc:docMk/>
            <pc:sldMk cId="2975610424" sldId="302"/>
            <ac:spMk id="7" creationId="{AB2E8AB0-2050-28CC-D24A-EDA6344E0CFB}"/>
          </ac:spMkLst>
        </pc:spChg>
      </pc:sldChg>
      <pc:sldChg chg="addSp delSp modSp add mod ord">
        <pc:chgData name="Aileen Cole" userId="a225c85a-415b-428a-9655-30b33fd137ca" providerId="ADAL" clId="{5C738DF3-B2F1-42ED-8B34-DBA16BDC0CCB}" dt="2025-02-13T20:24:49.919" v="3957" actId="14100"/>
        <pc:sldMkLst>
          <pc:docMk/>
          <pc:sldMk cId="1841317649" sldId="303"/>
        </pc:sldMkLst>
        <pc:spChg chg="mod">
          <ac:chgData name="Aileen Cole" userId="a225c85a-415b-428a-9655-30b33fd137ca" providerId="ADAL" clId="{5C738DF3-B2F1-42ED-8B34-DBA16BDC0CCB}" dt="2025-02-13T20:06:36.153" v="3020" actId="1076"/>
          <ac:spMkLst>
            <pc:docMk/>
            <pc:sldMk cId="1841317649" sldId="303"/>
            <ac:spMk id="2" creationId="{C1D5CAE5-F034-CEC0-51EA-21F9C3AEA574}"/>
          </ac:spMkLst>
        </pc:spChg>
        <pc:spChg chg="add mod">
          <ac:chgData name="Aileen Cole" userId="a225c85a-415b-428a-9655-30b33fd137ca" providerId="ADAL" clId="{5C738DF3-B2F1-42ED-8B34-DBA16BDC0CCB}" dt="2025-02-13T20:04:53.049" v="2990"/>
          <ac:spMkLst>
            <pc:docMk/>
            <pc:sldMk cId="1841317649" sldId="303"/>
            <ac:spMk id="4" creationId="{48D3F091-8F0F-BA0B-93E2-8AAF56FA6E22}"/>
          </ac:spMkLst>
        </pc:spChg>
        <pc:spChg chg="add mod">
          <ac:chgData name="Aileen Cole" userId="a225c85a-415b-428a-9655-30b33fd137ca" providerId="ADAL" clId="{5C738DF3-B2F1-42ED-8B34-DBA16BDC0CCB}" dt="2025-02-13T20:05:49.146" v="3005" actId="14100"/>
          <ac:spMkLst>
            <pc:docMk/>
            <pc:sldMk cId="1841317649" sldId="303"/>
            <ac:spMk id="5" creationId="{CEC65341-78D9-8041-E480-26A6B8D4FF9C}"/>
          </ac:spMkLst>
        </pc:spChg>
        <pc:spChg chg="add del mod">
          <ac:chgData name="Aileen Cole" userId="a225c85a-415b-428a-9655-30b33fd137ca" providerId="ADAL" clId="{5C738DF3-B2F1-42ED-8B34-DBA16BDC0CCB}" dt="2025-02-13T19:17:49.310" v="2364" actId="21"/>
          <ac:spMkLst>
            <pc:docMk/>
            <pc:sldMk cId="1841317649" sldId="303"/>
            <ac:spMk id="6" creationId="{6A6C8A42-7A9A-5866-9DF7-B057BA676CE4}"/>
          </ac:spMkLst>
        </pc:spChg>
        <pc:spChg chg="add mod">
          <ac:chgData name="Aileen Cole" userId="a225c85a-415b-428a-9655-30b33fd137ca" providerId="ADAL" clId="{5C738DF3-B2F1-42ED-8B34-DBA16BDC0CCB}" dt="2025-02-13T20:05:11.034" v="2994" actId="1076"/>
          <ac:spMkLst>
            <pc:docMk/>
            <pc:sldMk cId="1841317649" sldId="303"/>
            <ac:spMk id="7" creationId="{F979990C-45AA-FADD-86FF-ED445694A6B8}"/>
          </ac:spMkLst>
        </pc:spChg>
        <pc:spChg chg="add mod">
          <ac:chgData name="Aileen Cole" userId="a225c85a-415b-428a-9655-30b33fd137ca" providerId="ADAL" clId="{5C738DF3-B2F1-42ED-8B34-DBA16BDC0CCB}" dt="2025-02-13T20:05:29.621" v="3002" actId="1076"/>
          <ac:spMkLst>
            <pc:docMk/>
            <pc:sldMk cId="1841317649" sldId="303"/>
            <ac:spMk id="8" creationId="{899B726B-D396-2863-AA68-9305A0F31878}"/>
          </ac:spMkLst>
        </pc:spChg>
        <pc:spChg chg="add mod">
          <ac:chgData name="Aileen Cole" userId="a225c85a-415b-428a-9655-30b33fd137ca" providerId="ADAL" clId="{5C738DF3-B2F1-42ED-8B34-DBA16BDC0CCB}" dt="2025-02-13T20:05:40.066" v="3004" actId="1076"/>
          <ac:spMkLst>
            <pc:docMk/>
            <pc:sldMk cId="1841317649" sldId="303"/>
            <ac:spMk id="9" creationId="{7ED741EF-8D87-CC42-1AE7-A59B38D4D4E3}"/>
          </ac:spMkLst>
        </pc:spChg>
        <pc:spChg chg="add mod">
          <ac:chgData name="Aileen Cole" userId="a225c85a-415b-428a-9655-30b33fd137ca" providerId="ADAL" clId="{5C738DF3-B2F1-42ED-8B34-DBA16BDC0CCB}" dt="2025-02-13T20:24:29.925" v="3953" actId="14100"/>
          <ac:spMkLst>
            <pc:docMk/>
            <pc:sldMk cId="1841317649" sldId="303"/>
            <ac:spMk id="12" creationId="{4A79BDDD-4A3F-8EE7-697E-9868FDEE6619}"/>
          </ac:spMkLst>
        </pc:spChg>
        <pc:spChg chg="add mod">
          <ac:chgData name="Aileen Cole" userId="a225c85a-415b-428a-9655-30b33fd137ca" providerId="ADAL" clId="{5C738DF3-B2F1-42ED-8B34-DBA16BDC0CCB}" dt="2025-02-13T20:24:37.795" v="3955" actId="1076"/>
          <ac:spMkLst>
            <pc:docMk/>
            <pc:sldMk cId="1841317649" sldId="303"/>
            <ac:spMk id="13" creationId="{28F84F62-7280-C457-8373-9ACA66482670}"/>
          </ac:spMkLst>
        </pc:spChg>
        <pc:cxnChg chg="add mod">
          <ac:chgData name="Aileen Cole" userId="a225c85a-415b-428a-9655-30b33fd137ca" providerId="ADAL" clId="{5C738DF3-B2F1-42ED-8B34-DBA16BDC0CCB}" dt="2025-02-13T20:06:34.693" v="3019" actId="692"/>
          <ac:cxnSpMkLst>
            <pc:docMk/>
            <pc:sldMk cId="1841317649" sldId="303"/>
            <ac:cxnSpMk id="11" creationId="{5431BD03-DBF1-F149-BC1D-B94B7F8DE0FE}"/>
          </ac:cxnSpMkLst>
        </pc:cxnChg>
        <pc:cxnChg chg="add mod">
          <ac:chgData name="Aileen Cole" userId="a225c85a-415b-428a-9655-30b33fd137ca" providerId="ADAL" clId="{5C738DF3-B2F1-42ED-8B34-DBA16BDC0CCB}" dt="2025-02-13T20:24:49.919" v="3957" actId="14100"/>
          <ac:cxnSpMkLst>
            <pc:docMk/>
            <pc:sldMk cId="1841317649" sldId="303"/>
            <ac:cxnSpMk id="14" creationId="{D81E9912-70AB-D5EF-03B7-0FF7FE253002}"/>
          </ac:cxnSpMkLst>
        </pc:cxnChg>
      </pc:sldChg>
      <pc:sldChg chg="addSp delSp modSp add mod">
        <pc:chgData name="Aileen Cole" userId="a225c85a-415b-428a-9655-30b33fd137ca" providerId="ADAL" clId="{5C738DF3-B2F1-42ED-8B34-DBA16BDC0CCB}" dt="2025-02-13T19:59:52.050" v="2873" actId="123"/>
        <pc:sldMkLst>
          <pc:docMk/>
          <pc:sldMk cId="934341682" sldId="304"/>
        </pc:sldMkLst>
        <pc:spChg chg="mod">
          <ac:chgData name="Aileen Cole" userId="a225c85a-415b-428a-9655-30b33fd137ca" providerId="ADAL" clId="{5C738DF3-B2F1-42ED-8B34-DBA16BDC0CCB}" dt="2025-02-13T19:57:50.307" v="2590" actId="1076"/>
          <ac:spMkLst>
            <pc:docMk/>
            <pc:sldMk cId="934341682" sldId="304"/>
            <ac:spMk id="2" creationId="{BC01477C-BCFA-63D7-7691-7C0D9F4F45A5}"/>
          </ac:spMkLst>
        </pc:spChg>
        <pc:spChg chg="mod">
          <ac:chgData name="Aileen Cole" userId="a225c85a-415b-428a-9655-30b33fd137ca" providerId="ADAL" clId="{5C738DF3-B2F1-42ED-8B34-DBA16BDC0CCB}" dt="2025-02-13T19:59:43.926" v="2871" actId="1076"/>
          <ac:spMkLst>
            <pc:docMk/>
            <pc:sldMk cId="934341682" sldId="304"/>
            <ac:spMk id="4" creationId="{7C8C703B-A0C8-86F4-04EB-359D860A4502}"/>
          </ac:spMkLst>
        </pc:spChg>
        <pc:spChg chg="mod">
          <ac:chgData name="Aileen Cole" userId="a225c85a-415b-428a-9655-30b33fd137ca" providerId="ADAL" clId="{5C738DF3-B2F1-42ED-8B34-DBA16BDC0CCB}" dt="2025-02-13T19:59:47.387" v="2872" actId="1076"/>
          <ac:spMkLst>
            <pc:docMk/>
            <pc:sldMk cId="934341682" sldId="304"/>
            <ac:spMk id="5" creationId="{59DFF6C9-84D5-19C5-FD92-EF5DD18582E4}"/>
          </ac:spMkLst>
        </pc:spChg>
        <pc:spChg chg="add mod">
          <ac:chgData name="Aileen Cole" userId="a225c85a-415b-428a-9655-30b33fd137ca" providerId="ADAL" clId="{5C738DF3-B2F1-42ED-8B34-DBA16BDC0CCB}" dt="2025-02-13T19:30:36.653" v="2477"/>
          <ac:spMkLst>
            <pc:docMk/>
            <pc:sldMk cId="934341682" sldId="304"/>
            <ac:spMk id="6" creationId="{70B28DF4-9518-EB84-2E8E-89FAB71A4988}"/>
          </ac:spMkLst>
        </pc:spChg>
        <pc:spChg chg="add del">
          <ac:chgData name="Aileen Cole" userId="a225c85a-415b-428a-9655-30b33fd137ca" providerId="ADAL" clId="{5C738DF3-B2F1-42ED-8B34-DBA16BDC0CCB}" dt="2025-02-13T19:30:47.354" v="2479" actId="22"/>
          <ac:spMkLst>
            <pc:docMk/>
            <pc:sldMk cId="934341682" sldId="304"/>
            <ac:spMk id="8" creationId="{FBC9F47B-1D7C-1E16-3A31-734EC51632D5}"/>
          </ac:spMkLst>
        </pc:spChg>
        <pc:spChg chg="add mod">
          <ac:chgData name="Aileen Cole" userId="a225c85a-415b-428a-9655-30b33fd137ca" providerId="ADAL" clId="{5C738DF3-B2F1-42ED-8B34-DBA16BDC0CCB}" dt="2025-02-13T19:55:54.130" v="2585" actId="1076"/>
          <ac:spMkLst>
            <pc:docMk/>
            <pc:sldMk cId="934341682" sldId="304"/>
            <ac:spMk id="9" creationId="{D1D319A9-3C70-5F0F-1426-AEE0A9B9B9CA}"/>
          </ac:spMkLst>
        </pc:spChg>
        <pc:spChg chg="add mod">
          <ac:chgData name="Aileen Cole" userId="a225c85a-415b-428a-9655-30b33fd137ca" providerId="ADAL" clId="{5C738DF3-B2F1-42ED-8B34-DBA16BDC0CCB}" dt="2025-02-13T19:59:52.050" v="2873" actId="123"/>
          <ac:spMkLst>
            <pc:docMk/>
            <pc:sldMk cId="934341682" sldId="304"/>
            <ac:spMk id="10" creationId="{7821547F-13E9-F85C-6766-1D26A4F41EB5}"/>
          </ac:spMkLst>
        </pc:spChg>
      </pc:sldChg>
      <pc:sldChg chg="addSp delSp modSp add del mod">
        <pc:chgData name="Aileen Cole" userId="a225c85a-415b-428a-9655-30b33fd137ca" providerId="ADAL" clId="{5C738DF3-B2F1-42ED-8B34-DBA16BDC0CCB}" dt="2025-02-13T19:06:26.625" v="2263" actId="2696"/>
        <pc:sldMkLst>
          <pc:docMk/>
          <pc:sldMk cId="3331893350" sldId="304"/>
        </pc:sldMkLst>
        <pc:spChg chg="del">
          <ac:chgData name="Aileen Cole" userId="a225c85a-415b-428a-9655-30b33fd137ca" providerId="ADAL" clId="{5C738DF3-B2F1-42ED-8B34-DBA16BDC0CCB}" dt="2025-02-13T17:04:37.339" v="1289" actId="478"/>
          <ac:spMkLst>
            <pc:docMk/>
            <pc:sldMk cId="3331893350" sldId="304"/>
            <ac:spMk id="2" creationId="{ACFF7F39-35DD-FF4B-9CEA-8B41CA18D3F4}"/>
          </ac:spMkLst>
        </pc:spChg>
        <pc:spChg chg="add del mod">
          <ac:chgData name="Aileen Cole" userId="a225c85a-415b-428a-9655-30b33fd137ca" providerId="ADAL" clId="{5C738DF3-B2F1-42ED-8B34-DBA16BDC0CCB}" dt="2025-02-13T17:04:51.014" v="1292" actId="478"/>
          <ac:spMkLst>
            <pc:docMk/>
            <pc:sldMk cId="3331893350" sldId="304"/>
            <ac:spMk id="4" creationId="{EFE6011A-EAE2-FA6C-FC5F-8E85ADCFC88B}"/>
          </ac:spMkLst>
        </pc:spChg>
        <pc:spChg chg="mod">
          <ac:chgData name="Aileen Cole" userId="a225c85a-415b-428a-9655-30b33fd137ca" providerId="ADAL" clId="{5C738DF3-B2F1-42ED-8B34-DBA16BDC0CCB}" dt="2025-02-13T18:53:51.655" v="1796" actId="1076"/>
          <ac:spMkLst>
            <pc:docMk/>
            <pc:sldMk cId="3331893350" sldId="304"/>
            <ac:spMk id="5" creationId="{1003EBF7-843B-7297-7FEB-204E024E4CF0}"/>
          </ac:spMkLst>
        </pc:spChg>
        <pc:spChg chg="add mod">
          <ac:chgData name="Aileen Cole" userId="a225c85a-415b-428a-9655-30b33fd137ca" providerId="ADAL" clId="{5C738DF3-B2F1-42ED-8B34-DBA16BDC0CCB}" dt="2025-02-13T18:53:13.235" v="1778" actId="1076"/>
          <ac:spMkLst>
            <pc:docMk/>
            <pc:sldMk cId="3331893350" sldId="304"/>
            <ac:spMk id="6" creationId="{28F809C5-2CCD-578C-313F-C32C5F0EBB43}"/>
          </ac:spMkLst>
        </pc:spChg>
        <pc:spChg chg="add mod">
          <ac:chgData name="Aileen Cole" userId="a225c85a-415b-428a-9655-30b33fd137ca" providerId="ADAL" clId="{5C738DF3-B2F1-42ED-8B34-DBA16BDC0CCB}" dt="2025-02-13T18:51:36.674" v="1732" actId="1076"/>
          <ac:spMkLst>
            <pc:docMk/>
            <pc:sldMk cId="3331893350" sldId="304"/>
            <ac:spMk id="7" creationId="{1F5CBA33-BF4F-1954-FD65-CC7EB7F124EA}"/>
          </ac:spMkLst>
        </pc:spChg>
        <pc:spChg chg="add del">
          <ac:chgData name="Aileen Cole" userId="a225c85a-415b-428a-9655-30b33fd137ca" providerId="ADAL" clId="{5C738DF3-B2F1-42ED-8B34-DBA16BDC0CCB}" dt="2025-02-13T18:31:02.116" v="1698" actId="478"/>
          <ac:spMkLst>
            <pc:docMk/>
            <pc:sldMk cId="3331893350" sldId="304"/>
            <ac:spMk id="9" creationId="{E1D2D4EA-30E9-24FE-6080-7A804D512227}"/>
          </ac:spMkLst>
        </pc:spChg>
        <pc:spChg chg="add mod">
          <ac:chgData name="Aileen Cole" userId="a225c85a-415b-428a-9655-30b33fd137ca" providerId="ADAL" clId="{5C738DF3-B2F1-42ED-8B34-DBA16BDC0CCB}" dt="2025-02-13T18:53:46.675" v="1795" actId="403"/>
          <ac:spMkLst>
            <pc:docMk/>
            <pc:sldMk cId="3331893350" sldId="304"/>
            <ac:spMk id="10" creationId="{2CE29DE6-34B9-756A-43EF-7B04CB2B3A3A}"/>
          </ac:spMkLst>
        </pc:spChg>
        <pc:spChg chg="add mod">
          <ac:chgData name="Aileen Cole" userId="a225c85a-415b-428a-9655-30b33fd137ca" providerId="ADAL" clId="{5C738DF3-B2F1-42ED-8B34-DBA16BDC0CCB}" dt="2025-02-13T18:58:20.441" v="1940" actId="1076"/>
          <ac:spMkLst>
            <pc:docMk/>
            <pc:sldMk cId="3331893350" sldId="304"/>
            <ac:spMk id="11" creationId="{60AD24F9-1C14-3E3E-6DE3-DE96C19A017F}"/>
          </ac:spMkLst>
        </pc:spChg>
      </pc:sldChg>
    </pc:docChg>
  </pc:docChgLst>
  <pc:docChgLst>
    <pc:chgData name="Aileen Cole" userId="a225c85a-415b-428a-9655-30b33fd137ca" providerId="ADAL" clId="{C5A8CAEB-CEDB-4E2F-A999-63333BBDB780}"/>
    <pc:docChg chg="undo custSel modSld">
      <pc:chgData name="Aileen Cole" userId="a225c85a-415b-428a-9655-30b33fd137ca" providerId="ADAL" clId="{C5A8CAEB-CEDB-4E2F-A999-63333BBDB780}" dt="2025-02-14T22:33:14.922" v="784" actId="1076"/>
      <pc:docMkLst>
        <pc:docMk/>
      </pc:docMkLst>
      <pc:sldChg chg="modSp mod">
        <pc:chgData name="Aileen Cole" userId="a225c85a-415b-428a-9655-30b33fd137ca" providerId="ADAL" clId="{C5A8CAEB-CEDB-4E2F-A999-63333BBDB780}" dt="2025-02-14T21:45:14.905" v="414" actId="20577"/>
        <pc:sldMkLst>
          <pc:docMk/>
          <pc:sldMk cId="3549349623" sldId="301"/>
        </pc:sldMkLst>
        <pc:graphicFrameChg chg="modGraphic">
          <ac:chgData name="Aileen Cole" userId="a225c85a-415b-428a-9655-30b33fd137ca" providerId="ADAL" clId="{C5A8CAEB-CEDB-4E2F-A999-63333BBDB780}" dt="2025-02-14T21:45:14.905" v="414" actId="20577"/>
          <ac:graphicFrameMkLst>
            <pc:docMk/>
            <pc:sldMk cId="3549349623" sldId="301"/>
            <ac:graphicFrameMk id="6" creationId="{E10E62A1-2D21-D0E0-429D-235F06026B5E}"/>
          </ac:graphicFrameMkLst>
        </pc:graphicFrameChg>
      </pc:sldChg>
      <pc:sldChg chg="addSp delSp modSp mod">
        <pc:chgData name="Aileen Cole" userId="a225c85a-415b-428a-9655-30b33fd137ca" providerId="ADAL" clId="{C5A8CAEB-CEDB-4E2F-A999-63333BBDB780}" dt="2025-02-14T22:33:14.922" v="784" actId="1076"/>
        <pc:sldMkLst>
          <pc:docMk/>
          <pc:sldMk cId="2588984343" sldId="305"/>
        </pc:sldMkLst>
        <pc:spChg chg="mod">
          <ac:chgData name="Aileen Cole" userId="a225c85a-415b-428a-9655-30b33fd137ca" providerId="ADAL" clId="{C5A8CAEB-CEDB-4E2F-A999-63333BBDB780}" dt="2025-02-14T22:33:04.570" v="781" actId="1076"/>
          <ac:spMkLst>
            <pc:docMk/>
            <pc:sldMk cId="2588984343" sldId="305"/>
            <ac:spMk id="2" creationId="{1F5AC6CE-D121-1AB0-BD44-BBDC3A89F7F7}"/>
          </ac:spMkLst>
        </pc:spChg>
        <pc:spChg chg="add mod">
          <ac:chgData name="Aileen Cole" userId="a225c85a-415b-428a-9655-30b33fd137ca" providerId="ADAL" clId="{C5A8CAEB-CEDB-4E2F-A999-63333BBDB780}" dt="2025-02-14T22:30:31.687" v="779" actId="1076"/>
          <ac:spMkLst>
            <pc:docMk/>
            <pc:sldMk cId="2588984343" sldId="305"/>
            <ac:spMk id="4" creationId="{17FDF3C8-3C33-7E6A-DC31-7F5B75208516}"/>
          </ac:spMkLst>
        </pc:spChg>
        <pc:spChg chg="mod">
          <ac:chgData name="Aileen Cole" userId="a225c85a-415b-428a-9655-30b33fd137ca" providerId="ADAL" clId="{C5A8CAEB-CEDB-4E2F-A999-63333BBDB780}" dt="2025-02-14T21:53:12.671" v="716" actId="1076"/>
          <ac:spMkLst>
            <pc:docMk/>
            <pc:sldMk cId="2588984343" sldId="305"/>
            <ac:spMk id="5" creationId="{01270543-DA00-8118-B2FF-A0A3F3CB48AB}"/>
          </ac:spMkLst>
        </pc:spChg>
        <pc:spChg chg="add mod">
          <ac:chgData name="Aileen Cole" userId="a225c85a-415b-428a-9655-30b33fd137ca" providerId="ADAL" clId="{C5A8CAEB-CEDB-4E2F-A999-63333BBDB780}" dt="2025-02-14T22:33:14.922" v="784" actId="1076"/>
          <ac:spMkLst>
            <pc:docMk/>
            <pc:sldMk cId="2588984343" sldId="305"/>
            <ac:spMk id="8" creationId="{60C1F24F-2379-F2F8-1C5B-AEE71E8D202A}"/>
          </ac:spMkLst>
        </pc:spChg>
        <pc:spChg chg="add mod">
          <ac:chgData name="Aileen Cole" userId="a225c85a-415b-428a-9655-30b33fd137ca" providerId="ADAL" clId="{C5A8CAEB-CEDB-4E2F-A999-63333BBDB780}" dt="2025-02-14T22:30:27.093" v="778" actId="1076"/>
          <ac:spMkLst>
            <pc:docMk/>
            <pc:sldMk cId="2588984343" sldId="305"/>
            <ac:spMk id="9" creationId="{094505F5-31CB-05D2-53DE-910645F198EF}"/>
          </ac:spMkLst>
        </pc:spChg>
        <pc:spChg chg="add del mod">
          <ac:chgData name="Aileen Cole" userId="a225c85a-415b-428a-9655-30b33fd137ca" providerId="ADAL" clId="{C5A8CAEB-CEDB-4E2F-A999-63333BBDB780}" dt="2025-02-14T21:47:53.116" v="537" actId="478"/>
          <ac:spMkLst>
            <pc:docMk/>
            <pc:sldMk cId="2588984343" sldId="305"/>
            <ac:spMk id="10" creationId="{4503A03C-AC42-7B04-CD74-629769B9678A}"/>
          </ac:spMkLst>
        </pc:spChg>
        <pc:spChg chg="add mod">
          <ac:chgData name="Aileen Cole" userId="a225c85a-415b-428a-9655-30b33fd137ca" providerId="ADAL" clId="{C5A8CAEB-CEDB-4E2F-A999-63333BBDB780}" dt="2025-02-14T22:33:09.131" v="783" actId="1076"/>
          <ac:spMkLst>
            <pc:docMk/>
            <pc:sldMk cId="2588984343" sldId="305"/>
            <ac:spMk id="11" creationId="{24A565B2-9B38-FCC7-B4FE-47C5F1011E47}"/>
          </ac:spMkLst>
        </pc:spChg>
        <pc:graphicFrameChg chg="del mod modGraphic">
          <ac:chgData name="Aileen Cole" userId="a225c85a-415b-428a-9655-30b33fd137ca" providerId="ADAL" clId="{C5A8CAEB-CEDB-4E2F-A999-63333BBDB780}" dt="2025-02-14T21:49:22.335" v="638" actId="478"/>
          <ac:graphicFrameMkLst>
            <pc:docMk/>
            <pc:sldMk cId="2588984343" sldId="305"/>
            <ac:graphicFrameMk id="6" creationId="{32295A09-B0B1-24A4-86BA-393150093DAF}"/>
          </ac:graphicFrameMkLst>
        </pc:graphicFrameChg>
      </pc:sldChg>
    </pc:docChg>
  </pc:docChgLst>
  <pc:docChgLst>
    <pc:chgData name="Aileen Cole" userId="S::acole@gpisd.net::a225c85a-415b-428a-9655-30b33fd137ca" providerId="AD" clId="Web-{AB86D42B-A339-4403-A89B-F7BAC23EE271}"/>
    <pc:docChg chg="addSld">
      <pc:chgData name="Aileen Cole" userId="S::acole@gpisd.net::a225c85a-415b-428a-9655-30b33fd137ca" providerId="AD" clId="Web-{AB86D42B-A339-4403-A89B-F7BAC23EE271}" dt="2025-02-14T21:34:58.298" v="0"/>
      <pc:docMkLst>
        <pc:docMk/>
      </pc:docMkLst>
      <pc:sldChg chg="add replId">
        <pc:chgData name="Aileen Cole" userId="S::acole@gpisd.net::a225c85a-415b-428a-9655-30b33fd137ca" providerId="AD" clId="Web-{AB86D42B-A339-4403-A89B-F7BAC23EE271}" dt="2025-02-14T21:34:58.298" v="0"/>
        <pc:sldMkLst>
          <pc:docMk/>
          <pc:sldMk cId="2588984343" sldId="305"/>
        </pc:sldMkLst>
      </pc:sldChg>
    </pc:docChg>
  </pc:docChgLst>
  <pc:docChgLst>
    <pc:chgData name="Dan Cross-Call" userId="1cfb7276-419f-41c3-b267-30e732880cd9" providerId="ADAL" clId="{4F185349-394A-438D-894A-5719CC709D82}"/>
    <pc:docChg chg="modSld">
      <pc:chgData name="Dan Cross-Call" userId="1cfb7276-419f-41c3-b267-30e732880cd9" providerId="ADAL" clId="{4F185349-394A-438D-894A-5719CC709D82}" dt="2025-02-14T14:11:13.076" v="3" actId="20577"/>
      <pc:docMkLst>
        <pc:docMk/>
      </pc:docMkLst>
      <pc:sldChg chg="modSp mod">
        <pc:chgData name="Dan Cross-Call" userId="1cfb7276-419f-41c3-b267-30e732880cd9" providerId="ADAL" clId="{4F185349-394A-438D-894A-5719CC709D82}" dt="2025-02-14T14:11:13.076" v="3" actId="20577"/>
        <pc:sldMkLst>
          <pc:docMk/>
          <pc:sldMk cId="1846079027" sldId="300"/>
        </pc:sldMkLst>
        <pc:spChg chg="mod">
          <ac:chgData name="Dan Cross-Call" userId="1cfb7276-419f-41c3-b267-30e732880cd9" providerId="ADAL" clId="{4F185349-394A-438D-894A-5719CC709D82}" dt="2025-02-14T14:11:13.076" v="3" actId="20577"/>
          <ac:spMkLst>
            <pc:docMk/>
            <pc:sldMk cId="1846079027" sldId="300"/>
            <ac:spMk id="5" creationId="{24B073A3-4CA4-0D4C-A89A-7BDB6E513324}"/>
          </ac:spMkLst>
        </pc:spChg>
      </pc:sldChg>
      <pc:sldChg chg="modSp mod">
        <pc:chgData name="Dan Cross-Call" userId="1cfb7276-419f-41c3-b267-30e732880cd9" providerId="ADAL" clId="{4F185349-394A-438D-894A-5719CC709D82}" dt="2025-02-14T14:10:28.820" v="1" actId="122"/>
        <pc:sldMkLst>
          <pc:docMk/>
          <pc:sldMk cId="934341682" sldId="304"/>
        </pc:sldMkLst>
        <pc:spChg chg="mod">
          <ac:chgData name="Dan Cross-Call" userId="1cfb7276-419f-41c3-b267-30e732880cd9" providerId="ADAL" clId="{4F185349-394A-438D-894A-5719CC709D82}" dt="2025-02-14T14:10:28.820" v="1" actId="122"/>
          <ac:spMkLst>
            <pc:docMk/>
            <pc:sldMk cId="934341682" sldId="304"/>
            <ac:spMk id="10" creationId="{7821547F-13E9-F85C-6766-1D26A4F41EB5}"/>
          </ac:spMkLst>
        </pc:spChg>
      </pc:sldChg>
    </pc:docChg>
  </pc:docChgLst>
  <pc:docChgLst>
    <pc:chgData name="Aileen Cole" userId="S::acole@gpisd.net::a225c85a-415b-428a-9655-30b33fd137ca" providerId="AD" clId="Web-{50E887DE-4E09-43E6-BD98-64F1CB18228A}"/>
    <pc:docChg chg="modSld">
      <pc:chgData name="Aileen Cole" userId="S::acole@gpisd.net::a225c85a-415b-428a-9655-30b33fd137ca" providerId="AD" clId="Web-{50E887DE-4E09-43E6-BD98-64F1CB18228A}" dt="2025-02-18T15:41:19.124" v="43" actId="20577"/>
      <pc:docMkLst>
        <pc:docMk/>
      </pc:docMkLst>
      <pc:sldChg chg="delSp modSp">
        <pc:chgData name="Aileen Cole" userId="S::acole@gpisd.net::a225c85a-415b-428a-9655-30b33fd137ca" providerId="AD" clId="Web-{50E887DE-4E09-43E6-BD98-64F1CB18228A}" dt="2025-02-18T15:41:19.124" v="43" actId="20577"/>
        <pc:sldMkLst>
          <pc:docMk/>
          <pc:sldMk cId="2588984343" sldId="305"/>
        </pc:sldMkLst>
        <pc:spChg chg="del">
          <ac:chgData name="Aileen Cole" userId="S::acole@gpisd.net::a225c85a-415b-428a-9655-30b33fd137ca" providerId="AD" clId="Web-{50E887DE-4E09-43E6-BD98-64F1CB18228A}" dt="2025-02-18T15:34:14.147" v="0"/>
          <ac:spMkLst>
            <pc:docMk/>
            <pc:sldMk cId="2588984343" sldId="305"/>
            <ac:spMk id="3" creationId="{F70985DB-D06C-F93D-2968-07A774901D21}"/>
          </ac:spMkLst>
        </pc:spChg>
        <pc:spChg chg="mod">
          <ac:chgData name="Aileen Cole" userId="S::acole@gpisd.net::a225c85a-415b-428a-9655-30b33fd137ca" providerId="AD" clId="Web-{50E887DE-4E09-43E6-BD98-64F1CB18228A}" dt="2025-02-18T15:38:18.246" v="28" actId="20577"/>
          <ac:spMkLst>
            <pc:docMk/>
            <pc:sldMk cId="2588984343" sldId="305"/>
            <ac:spMk id="4" creationId="{17FDF3C8-3C33-7E6A-DC31-7F5B75208516}"/>
          </ac:spMkLst>
        </pc:spChg>
        <pc:spChg chg="mod">
          <ac:chgData name="Aileen Cole" userId="S::acole@gpisd.net::a225c85a-415b-428a-9655-30b33fd137ca" providerId="AD" clId="Web-{50E887DE-4E09-43E6-BD98-64F1CB18228A}" dt="2025-02-18T15:36:02.540" v="16" actId="1076"/>
          <ac:spMkLst>
            <pc:docMk/>
            <pc:sldMk cId="2588984343" sldId="305"/>
            <ac:spMk id="5" creationId="{01270543-DA00-8118-B2FF-A0A3F3CB48AB}"/>
          </ac:spMkLst>
        </pc:spChg>
        <pc:spChg chg="mod">
          <ac:chgData name="Aileen Cole" userId="S::acole@gpisd.net::a225c85a-415b-428a-9655-30b33fd137ca" providerId="AD" clId="Web-{50E887DE-4E09-43E6-BD98-64F1CB18228A}" dt="2025-02-18T15:36:56.432" v="22" actId="20577"/>
          <ac:spMkLst>
            <pc:docMk/>
            <pc:sldMk cId="2588984343" sldId="305"/>
            <ac:spMk id="8" creationId="{60C1F24F-2379-F2F8-1C5B-AEE71E8D202A}"/>
          </ac:spMkLst>
        </pc:spChg>
        <pc:spChg chg="mod">
          <ac:chgData name="Aileen Cole" userId="S::acole@gpisd.net::a225c85a-415b-428a-9655-30b33fd137ca" providerId="AD" clId="Web-{50E887DE-4E09-43E6-BD98-64F1CB18228A}" dt="2025-02-18T15:41:19.124" v="43" actId="20577"/>
          <ac:spMkLst>
            <pc:docMk/>
            <pc:sldMk cId="2588984343" sldId="305"/>
            <ac:spMk id="9" creationId="{094505F5-31CB-05D2-53DE-910645F198EF}"/>
          </ac:spMkLst>
        </pc:spChg>
        <pc:spChg chg="mod">
          <ac:chgData name="Aileen Cole" userId="S::acole@gpisd.net::a225c85a-415b-428a-9655-30b33fd137ca" providerId="AD" clId="Web-{50E887DE-4E09-43E6-BD98-64F1CB18228A}" dt="2025-02-18T15:36:53.791" v="20" actId="20577"/>
          <ac:spMkLst>
            <pc:docMk/>
            <pc:sldMk cId="2588984343" sldId="305"/>
            <ac:spMk id="11" creationId="{24A565B2-9B38-FCC7-B4FE-47C5F1011E47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2/18/2025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8ED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4"/>
          <p:cNvSpPr txBox="1"/>
          <p:nvPr/>
        </p:nvSpPr>
        <p:spPr>
          <a:xfrm>
            <a:off x="838200" y="786904"/>
            <a:ext cx="16230600" cy="107677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5500" b="1" spc="-34">
                <a:solidFill>
                  <a:srgbClr val="00386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Enabling Resolution</a:t>
            </a:r>
          </a:p>
          <a:p>
            <a:pPr algn="ctr">
              <a:lnSpc>
                <a:spcPts val="7000"/>
              </a:lnSpc>
            </a:pPr>
            <a:r>
              <a:rPr lang="en-US" sz="3800" i="1" spc="-34">
                <a:solidFill>
                  <a:srgbClr val="00386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House Joint Resolution No. 30 / Senate Joint Resolution No. 47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D82F18B-3782-308F-A6FD-A01DEED1851B}"/>
              </a:ext>
            </a:extLst>
          </p:cNvPr>
          <p:cNvSpPr txBox="1"/>
          <p:nvPr/>
        </p:nvSpPr>
        <p:spPr>
          <a:xfrm>
            <a:off x="685800" y="1877846"/>
            <a:ext cx="17145000" cy="44627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Directs the</a:t>
            </a:r>
            <a:r>
              <a:rPr lang="en-US" sz="3200" spc="2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32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State</a:t>
            </a:r>
            <a:r>
              <a:rPr lang="en-US" sz="3200" spc="2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 </a:t>
            </a:r>
            <a:r>
              <a:rPr lang="en-US" sz="32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Corporation Commission, in collaboration with the Department of Energy</a:t>
            </a:r>
            <a:r>
              <a:rPr lang="en-US" sz="32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, </a:t>
            </a:r>
            <a:r>
              <a:rPr lang="en-US" sz="32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to study performance-based regulatory tools for investor-owned electric utilities.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Study purpose: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evaluate the potential of such tools and alternative regulatory tools to modernize the legal or regulatory framework relevant to such utilities and competitive service providers [and]</a:t>
            </a:r>
          </a:p>
          <a:p>
            <a:pPr marL="914400" lvl="1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consider the long-term financial stability of investor-owned utilities and balance the interests of all stakeholders for the benefit of the Commonwealth</a:t>
            </a:r>
          </a:p>
        </p:txBody>
      </p:sp>
      <p:sp>
        <p:nvSpPr>
          <p:cNvPr id="2" name="Freeform 2"/>
          <p:cNvSpPr/>
          <p:nvPr/>
        </p:nvSpPr>
        <p:spPr>
          <a:xfrm>
            <a:off x="-192221" y="-317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22EA688-DDD5-7B7F-CC4B-673732EDE553}"/>
              </a:ext>
            </a:extLst>
          </p:cNvPr>
          <p:cNvSpPr txBox="1"/>
          <p:nvPr/>
        </p:nvSpPr>
        <p:spPr>
          <a:xfrm>
            <a:off x="11548670" y="7248464"/>
            <a:ext cx="3886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SCC PBR Study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07F936E-BA02-773F-70DD-3AA0E6EF41E5}"/>
              </a:ext>
            </a:extLst>
          </p:cNvPr>
          <p:cNvSpPr txBox="1"/>
          <p:nvPr/>
        </p:nvSpPr>
        <p:spPr>
          <a:xfrm>
            <a:off x="5173680" y="7083808"/>
            <a:ext cx="3962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2400" b="1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Department of Energy stakeholder process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A8B25361-1F0A-BFA8-C494-0B41759A9AAA}"/>
              </a:ext>
            </a:extLst>
          </p:cNvPr>
          <p:cNvSpPr/>
          <p:nvPr/>
        </p:nvSpPr>
        <p:spPr>
          <a:xfrm>
            <a:off x="8454625" y="7110463"/>
            <a:ext cx="2984115" cy="830997"/>
          </a:xfrm>
          <a:prstGeom prst="rightArrow">
            <a:avLst>
              <a:gd name="adj1" fmla="val 50000"/>
              <a:gd name="adj2" fmla="val 51230"/>
            </a:avLst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>
                <a:solidFill>
                  <a:schemeClr val="tx1"/>
                </a:solidFill>
              </a:rPr>
              <a:t>Informs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90203CB-4453-EFE6-E5F6-85F176C3B7EE}"/>
              </a:ext>
            </a:extLst>
          </p:cNvPr>
          <p:cNvSpPr txBox="1"/>
          <p:nvPr/>
        </p:nvSpPr>
        <p:spPr>
          <a:xfrm>
            <a:off x="4419600" y="8168968"/>
            <a:ext cx="11201400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600"/>
              </a:spcAft>
            </a:pPr>
            <a:r>
              <a:rPr lang="en-US" sz="24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September 2025: SCC to submit report to Governor and General Assembly</a:t>
            </a:r>
          </a:p>
          <a:p>
            <a:pPr>
              <a:spcBef>
                <a:spcPts val="600"/>
              </a:spcBef>
              <a:spcAft>
                <a:spcPts val="1200"/>
              </a:spcAft>
            </a:pPr>
            <a:r>
              <a:rPr lang="en-US" sz="24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November 2025: SCC and Department of Energy to present findings to legislative committees and to the Commission on Electric Utility Regulation</a:t>
            </a:r>
            <a:endParaRPr lang="en-US" sz="2400">
              <a:solidFill>
                <a:srgbClr val="0038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77B2AF-4025-1235-8E30-CD6E3AF3CD41}"/>
              </a:ext>
            </a:extLst>
          </p:cNvPr>
          <p:cNvSpPr/>
          <p:nvPr/>
        </p:nvSpPr>
        <p:spPr>
          <a:xfrm>
            <a:off x="3962400" y="6858985"/>
            <a:ext cx="11582400" cy="2819400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Freeform 3">
            <a:extLst>
              <a:ext uri="{FF2B5EF4-FFF2-40B4-BE49-F238E27FC236}">
                <a16:creationId xmlns:a16="http://schemas.microsoft.com/office/drawing/2014/main" id="{68BFA42A-826D-F2F1-A8CE-BB82C4758346}"/>
              </a:ext>
            </a:extLst>
          </p:cNvPr>
          <p:cNvSpPr/>
          <p:nvPr/>
        </p:nvSpPr>
        <p:spPr>
          <a:xfrm>
            <a:off x="317105" y="9205394"/>
            <a:ext cx="3156302" cy="718487"/>
          </a:xfrm>
          <a:custGeom>
            <a:avLst/>
            <a:gdLst/>
            <a:ahLst/>
            <a:cxnLst/>
            <a:rect l="l" t="t" r="r" b="b"/>
            <a:pathLst>
              <a:path w="3156302" h="718487">
                <a:moveTo>
                  <a:pt x="0" y="0"/>
                </a:moveTo>
                <a:lnTo>
                  <a:pt x="3156302" y="0"/>
                </a:lnTo>
                <a:lnTo>
                  <a:pt x="3156302" y="718487"/>
                </a:lnTo>
                <a:lnTo>
                  <a:pt x="0" y="71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8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B8F0E586-0D7A-E971-2821-059BF65A8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52E6C900-E8A4-E90F-42E9-4D5813971488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2B72F2DF-A897-C8BF-3422-53AADD1AE1D1}"/>
              </a:ext>
            </a:extLst>
          </p:cNvPr>
          <p:cNvSpPr/>
          <p:nvPr/>
        </p:nvSpPr>
        <p:spPr>
          <a:xfrm>
            <a:off x="317105" y="9205394"/>
            <a:ext cx="3156302" cy="718487"/>
          </a:xfrm>
          <a:custGeom>
            <a:avLst/>
            <a:gdLst/>
            <a:ahLst/>
            <a:cxnLst/>
            <a:rect l="l" t="t" r="r" b="b"/>
            <a:pathLst>
              <a:path w="3156302" h="718487">
                <a:moveTo>
                  <a:pt x="0" y="0"/>
                </a:moveTo>
                <a:lnTo>
                  <a:pt x="3156302" y="0"/>
                </a:lnTo>
                <a:lnTo>
                  <a:pt x="3156302" y="718487"/>
                </a:lnTo>
                <a:lnTo>
                  <a:pt x="0" y="71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0956F012-2CAB-DAC9-82F2-F5E279381748}"/>
              </a:ext>
            </a:extLst>
          </p:cNvPr>
          <p:cNvSpPr txBox="1"/>
          <p:nvPr/>
        </p:nvSpPr>
        <p:spPr>
          <a:xfrm>
            <a:off x="1924050" y="1577668"/>
            <a:ext cx="14439900" cy="1025922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b="1" spc="-34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Department </a:t>
            </a:r>
            <a:r>
              <a:rPr lang="en-US" sz="3600" spc="-34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shall create and facilitate such stakeholder process and shall include as stakeholders:</a:t>
            </a:r>
            <a:endParaRPr lang="en-US" sz="3600" spc="-34">
              <a:solidFill>
                <a:srgbClr val="003865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29E688-AA0D-C2F4-59A6-16481541FCDF}"/>
              </a:ext>
            </a:extLst>
          </p:cNvPr>
          <p:cNvSpPr txBox="1"/>
          <p:nvPr/>
        </p:nvSpPr>
        <p:spPr>
          <a:xfrm>
            <a:off x="1924050" y="2823554"/>
            <a:ext cx="9051758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Electric utilities in the Commonwealth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Competitive service suppliers in the Commonwealth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Representatives of all customer classes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Commission staff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6A6C8A42-7A9A-5866-9DF7-B057BA676CE4}"/>
              </a:ext>
            </a:extLst>
          </p:cNvPr>
          <p:cNvSpPr txBox="1"/>
          <p:nvPr/>
        </p:nvSpPr>
        <p:spPr>
          <a:xfrm>
            <a:off x="1924050" y="5733867"/>
            <a:ext cx="15697200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activities of such stakeholder group </a:t>
            </a:r>
            <a:r>
              <a:rPr lang="en-US" sz="3600" b="1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shall include:</a:t>
            </a:r>
            <a:endParaRPr lang="en-US" sz="3600">
              <a:solidFill>
                <a:srgbClr val="0038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0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facilitated workshops and presentations on alternative regulatory tools,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0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opportunities for open dialogue and meaningful input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0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access to the information and other resources necessary for robust engagement, and</a:t>
            </a:r>
          </a:p>
          <a:p>
            <a:pPr marL="9715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lphaUcPeriod"/>
            </a:pPr>
            <a:r>
              <a:rPr lang="en-US" sz="30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opportunity to respond to proposals, as appropriate.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4C9CEE1-57C9-0A80-0F93-6B416CD77CF7}"/>
              </a:ext>
            </a:extLst>
          </p:cNvPr>
          <p:cNvSpPr txBox="1"/>
          <p:nvPr/>
        </p:nvSpPr>
        <p:spPr>
          <a:xfrm>
            <a:off x="10975808" y="2798154"/>
            <a:ext cx="5822993" cy="21698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Office of the Attorney General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Environmental organizations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Consumer protection groups</a:t>
            </a:r>
          </a:p>
          <a:p>
            <a:pPr marL="457200" indent="-457200">
              <a:spcBef>
                <a:spcPts val="600"/>
              </a:spcBef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Local communities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1D174C7C-9F4E-0747-F958-F6274415DD2A}"/>
              </a:ext>
            </a:extLst>
          </p:cNvPr>
          <p:cNvSpPr txBox="1"/>
          <p:nvPr/>
        </p:nvSpPr>
        <p:spPr>
          <a:xfrm>
            <a:off x="1028700" y="811780"/>
            <a:ext cx="16230600" cy="37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5500" b="1" spc="-34">
                <a:solidFill>
                  <a:srgbClr val="00386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Department of Energy Process</a:t>
            </a:r>
          </a:p>
        </p:txBody>
      </p:sp>
    </p:spTree>
    <p:extLst>
      <p:ext uri="{BB962C8B-B14F-4D97-AF65-F5344CB8AC3E}">
        <p14:creationId xmlns:p14="http://schemas.microsoft.com/office/powerpoint/2010/main" val="104309991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8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2982BD66-F333-4ED0-0059-B4B915F4F73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BC01477C-BCFA-63D7-7691-7C0D9F4F45A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ED39ABD2-18B8-263B-4F54-7BEB7D52424A}"/>
              </a:ext>
            </a:extLst>
          </p:cNvPr>
          <p:cNvSpPr/>
          <p:nvPr/>
        </p:nvSpPr>
        <p:spPr>
          <a:xfrm>
            <a:off x="317105" y="9205394"/>
            <a:ext cx="3156302" cy="718487"/>
          </a:xfrm>
          <a:custGeom>
            <a:avLst/>
            <a:gdLst/>
            <a:ahLst/>
            <a:cxnLst/>
            <a:rect l="l" t="t" r="r" b="b"/>
            <a:pathLst>
              <a:path w="3156302" h="718487">
                <a:moveTo>
                  <a:pt x="0" y="0"/>
                </a:moveTo>
                <a:lnTo>
                  <a:pt x="3156302" y="0"/>
                </a:lnTo>
                <a:lnTo>
                  <a:pt x="3156302" y="718487"/>
                </a:lnTo>
                <a:lnTo>
                  <a:pt x="0" y="71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4" name="TextBox 4">
            <a:extLst>
              <a:ext uri="{FF2B5EF4-FFF2-40B4-BE49-F238E27FC236}">
                <a16:creationId xmlns:a16="http://schemas.microsoft.com/office/drawing/2014/main" id="{7C8C703B-A0C8-86F4-04EB-359D860A4502}"/>
              </a:ext>
            </a:extLst>
          </p:cNvPr>
          <p:cNvSpPr txBox="1"/>
          <p:nvPr/>
        </p:nvSpPr>
        <p:spPr>
          <a:xfrm>
            <a:off x="609600" y="2914061"/>
            <a:ext cx="17068800" cy="491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spc="-34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In its study</a:t>
            </a:r>
            <a:r>
              <a:rPr lang="en-US" sz="3200" b="1" spc="-34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, the SCC shall evaluate</a:t>
            </a:r>
            <a:r>
              <a:rPr lang="en-US" sz="3200" spc="-34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 the potential for PBR and alternative regulatory tools to assist in…</a:t>
            </a:r>
            <a:endParaRPr lang="en-US" sz="3200" spc="-34">
              <a:solidFill>
                <a:srgbClr val="003865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DFF6C9-84D5-19C5-FD92-EF5DD18582E4}"/>
              </a:ext>
            </a:extLst>
          </p:cNvPr>
          <p:cNvSpPr txBox="1"/>
          <p:nvPr/>
        </p:nvSpPr>
        <p:spPr>
          <a:xfrm>
            <a:off x="1446796" y="3615714"/>
            <a:ext cx="15811500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tracking and achieving improved performance in affordability, reliability, customer service, and resiliency;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enhancing cost-containment incentives;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streamlining planning and resource procurement to secure competitive prices for energy infrastructure;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harmonizing financial incentives created through regulation with the Commonwealth's energy policy goals; 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eliminating disincentives for utilities to deploy third-party and customer-owned generation, energy efficiency savings, and peak-load reduction; and</a:t>
            </a:r>
          </a:p>
          <a:p>
            <a:pPr marL="571500" indent="-571500">
              <a:spcBef>
                <a:spcPts val="600"/>
              </a:spcBef>
              <a:spcAft>
                <a:spcPts val="600"/>
              </a:spcAft>
              <a:buFont typeface="+mj-lt"/>
              <a:buAutoNum type="romanLcPeriod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making progress toward the Commonwealth's decarbonization goals.</a:t>
            </a:r>
          </a:p>
        </p:txBody>
      </p:sp>
      <p:sp>
        <p:nvSpPr>
          <p:cNvPr id="9" name="TextBox 4">
            <a:extLst>
              <a:ext uri="{FF2B5EF4-FFF2-40B4-BE49-F238E27FC236}">
                <a16:creationId xmlns:a16="http://schemas.microsoft.com/office/drawing/2014/main" id="{D1D319A9-3C70-5F0F-1426-AEE0A9B9B9CA}"/>
              </a:ext>
            </a:extLst>
          </p:cNvPr>
          <p:cNvSpPr txBox="1"/>
          <p:nvPr/>
        </p:nvSpPr>
        <p:spPr>
          <a:xfrm>
            <a:off x="838200" y="914599"/>
            <a:ext cx="16230600" cy="37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5500" b="1" spc="-34">
                <a:solidFill>
                  <a:srgbClr val="00386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SCC Study Purpose, Details, and Requirements</a:t>
            </a:r>
          </a:p>
        </p:txBody>
      </p:sp>
      <p:sp>
        <p:nvSpPr>
          <p:cNvPr id="10" name="TextBox 4">
            <a:extLst>
              <a:ext uri="{FF2B5EF4-FFF2-40B4-BE49-F238E27FC236}">
                <a16:creationId xmlns:a16="http://schemas.microsoft.com/office/drawing/2014/main" id="{7821547F-13E9-F85C-6766-1D26A4F41EB5}"/>
              </a:ext>
            </a:extLst>
          </p:cNvPr>
          <p:cNvSpPr txBox="1"/>
          <p:nvPr/>
        </p:nvSpPr>
        <p:spPr>
          <a:xfrm>
            <a:off x="3360820" y="1400288"/>
            <a:ext cx="11983453" cy="1004634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 algn="ctr">
              <a:lnSpc>
                <a:spcPts val="4000"/>
              </a:lnSpc>
            </a:pPr>
            <a:r>
              <a:rPr lang="en-US" sz="2800" i="1" spc="-34">
                <a:solidFill>
                  <a:srgbClr val="003865"/>
                </a:solidFill>
                <a:latin typeface="Source Sans Pro"/>
                <a:ea typeface="Source Sans Pro"/>
                <a:cs typeface="Source Sans Pro Bold"/>
                <a:sym typeface="Source Sans Pro Bold"/>
              </a:rPr>
              <a:t>The Department of Energy stakeholder process aims to engage stakeholders in conversations that enable the SCC to meet the following requirements in its report.</a:t>
            </a:r>
          </a:p>
        </p:txBody>
      </p:sp>
    </p:spTree>
    <p:extLst>
      <p:ext uri="{BB962C8B-B14F-4D97-AF65-F5344CB8AC3E}">
        <p14:creationId xmlns:p14="http://schemas.microsoft.com/office/powerpoint/2010/main" val="93434168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8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74BBA7C1-8978-3FBD-5669-6258C034CF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845AC60D-6010-C3D8-9FD6-32E02B781924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C3A9F27-7E84-209D-985C-D98930CF636A}"/>
              </a:ext>
            </a:extLst>
          </p:cNvPr>
          <p:cNvSpPr/>
          <p:nvPr/>
        </p:nvSpPr>
        <p:spPr>
          <a:xfrm>
            <a:off x="317105" y="9205394"/>
            <a:ext cx="3156302" cy="718487"/>
          </a:xfrm>
          <a:custGeom>
            <a:avLst/>
            <a:gdLst/>
            <a:ahLst/>
            <a:cxnLst/>
            <a:rect l="l" t="t" r="r" b="b"/>
            <a:pathLst>
              <a:path w="3156302" h="718487">
                <a:moveTo>
                  <a:pt x="0" y="0"/>
                </a:moveTo>
                <a:lnTo>
                  <a:pt x="3156302" y="0"/>
                </a:lnTo>
                <a:lnTo>
                  <a:pt x="3156302" y="718487"/>
                </a:lnTo>
                <a:lnTo>
                  <a:pt x="0" y="71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D97BCC-07B9-017A-0C55-2D71D0357B7C}"/>
              </a:ext>
            </a:extLst>
          </p:cNvPr>
          <p:cNvSpPr txBox="1"/>
          <p:nvPr/>
        </p:nvSpPr>
        <p:spPr>
          <a:xfrm>
            <a:off x="762000" y="1264993"/>
            <a:ext cx="17068800" cy="75559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000" b="1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The Commission shall…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provide an analysis of the current regulatory framework and the financial incentives such framework creates for investor-owned electric utilities and competitive service providers in the Commonwealth;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identify possible misalignments between such incentives for investor-owned and competitive service providers and the Commonwealth's energy policy goals;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analyze performance-based and alternative regulatory tools used in other jurisdictions to correct such misalignments;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review the varying obligations on investor-owned utilities and competitive service providers;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analyze the impact of competitive service providers in the Commonwealth;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propose reforms to the current regulatory framework;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identify reforms that could be implemented under the current authority vested in the Commission, as well as reforms requiring additional enabling legislation; and</a:t>
            </a:r>
          </a:p>
          <a:p>
            <a:pPr marL="971550" lvl="1" indent="-514350">
              <a:spcBef>
                <a:spcPts val="200"/>
              </a:spcBef>
              <a:spcAft>
                <a:spcPts val="200"/>
              </a:spcAft>
              <a:buFont typeface="+mj-lt"/>
              <a:buAutoNum type="alphaLcParenR"/>
            </a:pPr>
            <a:r>
              <a:rPr lang="en-US" sz="3000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consider whether and how these tools assist in preventing carbon leakage from the manufacturing sector.</a:t>
            </a:r>
            <a:endParaRPr lang="en-US" sz="3000">
              <a:solidFill>
                <a:srgbClr val="003865"/>
              </a:solidFill>
              <a:latin typeface="Source Sans Pro" panose="020B0503030403020204" pitchFamily="34" charset="0"/>
              <a:ea typeface="Source Sans Pro" panose="020B0503030403020204" pitchFamily="34" charset="0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AB2E8AB0-2050-28CC-D24A-EDA6344E0CFB}"/>
              </a:ext>
            </a:extLst>
          </p:cNvPr>
          <p:cNvSpPr txBox="1"/>
          <p:nvPr/>
        </p:nvSpPr>
        <p:spPr>
          <a:xfrm>
            <a:off x="1028700" y="692410"/>
            <a:ext cx="16230600" cy="37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5500" b="1" spc="-34">
                <a:solidFill>
                  <a:srgbClr val="00386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SCC Study Purpose, Details, and Requirements</a:t>
            </a:r>
          </a:p>
        </p:txBody>
      </p:sp>
    </p:spTree>
    <p:extLst>
      <p:ext uri="{BB962C8B-B14F-4D97-AF65-F5344CB8AC3E}">
        <p14:creationId xmlns:p14="http://schemas.microsoft.com/office/powerpoint/2010/main" val="2975610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8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354D24C-BA9B-857F-05F6-78C2426FD31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2A86B5E7-DC27-5BE2-49EF-80F0CAAA0A7D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9AB3ECC7-8B59-39B0-5989-43541773B410}"/>
              </a:ext>
            </a:extLst>
          </p:cNvPr>
          <p:cNvSpPr/>
          <p:nvPr/>
        </p:nvSpPr>
        <p:spPr>
          <a:xfrm>
            <a:off x="317105" y="9205394"/>
            <a:ext cx="3156302" cy="718487"/>
          </a:xfrm>
          <a:custGeom>
            <a:avLst/>
            <a:gdLst/>
            <a:ahLst/>
            <a:cxnLst/>
            <a:rect l="l" t="t" r="r" b="b"/>
            <a:pathLst>
              <a:path w="3156302" h="718487">
                <a:moveTo>
                  <a:pt x="0" y="0"/>
                </a:moveTo>
                <a:lnTo>
                  <a:pt x="3156302" y="0"/>
                </a:lnTo>
                <a:lnTo>
                  <a:pt x="3156302" y="718487"/>
                </a:lnTo>
                <a:lnTo>
                  <a:pt x="0" y="71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4B073A3-4CA4-0D4C-A89A-7BDB6E513324}"/>
              </a:ext>
            </a:extLst>
          </p:cNvPr>
          <p:cNvSpPr txBox="1"/>
          <p:nvPr/>
        </p:nvSpPr>
        <p:spPr>
          <a:xfrm>
            <a:off x="1911298" y="2400300"/>
            <a:ext cx="14630400" cy="62478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reporting metrics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scorecards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performance-incentive mechanisms,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decoupling electricity sales from utility revenues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multiyear rate plans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fuel cost-sharing mechanisms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best practices for all-source competitive procurement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strategies to equalize financial incentives to deploy capital expenditures and operating expenses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2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other information deemed relevant or helpful by the Commission in its review</a:t>
            </a:r>
          </a:p>
        </p:txBody>
      </p:sp>
      <p:sp>
        <p:nvSpPr>
          <p:cNvPr id="6" name="TextBox 4">
            <a:extLst>
              <a:ext uri="{FF2B5EF4-FFF2-40B4-BE49-F238E27FC236}">
                <a16:creationId xmlns:a16="http://schemas.microsoft.com/office/drawing/2014/main" id="{1601F43F-F61C-6015-6D42-7B7BE532C508}"/>
              </a:ext>
            </a:extLst>
          </p:cNvPr>
          <p:cNvSpPr txBox="1"/>
          <p:nvPr/>
        </p:nvSpPr>
        <p:spPr>
          <a:xfrm>
            <a:off x="1028700" y="692410"/>
            <a:ext cx="16230600" cy="37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5500" b="1" spc="-34">
                <a:solidFill>
                  <a:srgbClr val="00386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SCC Study Purpose, Details, and Requirements</a:t>
            </a:r>
          </a:p>
        </p:txBody>
      </p:sp>
      <p:sp>
        <p:nvSpPr>
          <p:cNvPr id="8" name="TextBox 4">
            <a:extLst>
              <a:ext uri="{FF2B5EF4-FFF2-40B4-BE49-F238E27FC236}">
                <a16:creationId xmlns:a16="http://schemas.microsoft.com/office/drawing/2014/main" id="{96C665AA-166D-CA9A-6CE9-7C5AF7963085}"/>
              </a:ext>
            </a:extLst>
          </p:cNvPr>
          <p:cNvSpPr txBox="1"/>
          <p:nvPr/>
        </p:nvSpPr>
        <p:spPr>
          <a:xfrm>
            <a:off x="996616" y="1761013"/>
            <a:ext cx="17068800" cy="491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spc="-34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The SCC shall consider the following </a:t>
            </a:r>
            <a:r>
              <a:rPr lang="en-US" sz="3200" b="1" spc="-34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tools</a:t>
            </a:r>
            <a:r>
              <a:rPr lang="en-US" sz="3200" spc="-34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 in the study:</a:t>
            </a:r>
            <a:endParaRPr lang="en-US" sz="3200" spc="-34">
              <a:solidFill>
                <a:srgbClr val="003865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</p:spTree>
    <p:extLst>
      <p:ext uri="{BB962C8B-B14F-4D97-AF65-F5344CB8AC3E}">
        <p14:creationId xmlns:p14="http://schemas.microsoft.com/office/powerpoint/2010/main" val="184607902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8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F6D1AB88-AC6E-7088-1FA3-B5880B5CAAC5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085FCE89-DE9C-1C89-EDCF-B5CF6EBB7F55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B23E0B66-0002-1814-FF53-07D791132882}"/>
              </a:ext>
            </a:extLst>
          </p:cNvPr>
          <p:cNvSpPr/>
          <p:nvPr/>
        </p:nvSpPr>
        <p:spPr>
          <a:xfrm>
            <a:off x="317105" y="9205394"/>
            <a:ext cx="3156302" cy="718487"/>
          </a:xfrm>
          <a:custGeom>
            <a:avLst/>
            <a:gdLst/>
            <a:ahLst/>
            <a:cxnLst/>
            <a:rect l="l" t="t" r="r" b="b"/>
            <a:pathLst>
              <a:path w="3156302" h="718487">
                <a:moveTo>
                  <a:pt x="0" y="0"/>
                </a:moveTo>
                <a:lnTo>
                  <a:pt x="3156302" y="0"/>
                </a:lnTo>
                <a:lnTo>
                  <a:pt x="3156302" y="718487"/>
                </a:lnTo>
                <a:lnTo>
                  <a:pt x="0" y="71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E10E62A1-2D21-D0E0-429D-235F06026B5E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7097110"/>
              </p:ext>
            </p:extLst>
          </p:nvPr>
        </p:nvGraphicFramePr>
        <p:xfrm>
          <a:off x="1895256" y="2600039"/>
          <a:ext cx="15316200" cy="73396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858000">
                  <a:extLst>
                    <a:ext uri="{9D8B030D-6E8A-4147-A177-3AD203B41FA5}">
                      <a16:colId xmlns:a16="http://schemas.microsoft.com/office/drawing/2014/main" val="940532603"/>
                    </a:ext>
                  </a:extLst>
                </a:gridCol>
                <a:gridCol w="8458200">
                  <a:extLst>
                    <a:ext uri="{9D8B030D-6E8A-4147-A177-3AD203B41FA5}">
                      <a16:colId xmlns:a16="http://schemas.microsoft.com/office/drawing/2014/main" val="3561766428"/>
                    </a:ext>
                  </a:extLst>
                </a:gridCol>
              </a:tblGrid>
              <a:tr h="70917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3865"/>
                          </a:solidFill>
                        </a:rPr>
                        <a:t>(1) reliability and resiliency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3865"/>
                          </a:solidFill>
                        </a:rPr>
                        <a:t>(8) integration of distributed energy resources, including the quality and timeliness of interconnection of customer-owned and third-party-owned resources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230414951"/>
                  </a:ext>
                </a:extLst>
              </a:tr>
              <a:tr h="70917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3865"/>
                          </a:solidFill>
                        </a:rPr>
                        <a:t>(2) affordability for customers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3865"/>
                          </a:solidFill>
                        </a:rPr>
                        <a:t>(9) environmental justice and equity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91285800"/>
                  </a:ext>
                </a:extLst>
              </a:tr>
              <a:tr h="70917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3865"/>
                          </a:solidFill>
                        </a:rPr>
                        <a:t>(3) emergency response and safety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3865"/>
                          </a:solidFill>
                        </a:rPr>
                        <a:t>(10) beneficial electrification, including in the transportation and buildings sectors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954692441"/>
                  </a:ext>
                </a:extLst>
              </a:tr>
              <a:tr h="70917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3865"/>
                          </a:solidFill>
                        </a:rPr>
                        <a:t>(4) cost-efficient utility investments and operations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3865"/>
                          </a:solidFill>
                        </a:rPr>
                        <a:t>(11) maximization of available federal funding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143732870"/>
                  </a:ext>
                </a:extLst>
              </a:tr>
              <a:tr h="70917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3865"/>
                          </a:solidFill>
                        </a:rPr>
                        <a:t>(5) customer service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3865"/>
                          </a:solidFill>
                        </a:rPr>
                        <a:t>(12) decarbonization of the Commonwealth's electricity sector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689265588"/>
                  </a:ext>
                </a:extLst>
              </a:tr>
              <a:tr h="70917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3865"/>
                          </a:solidFill>
                        </a:rPr>
                        <a:t>(6) savings maximization from energy efficiency and exceedance of statutorily required savings levels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3865"/>
                          </a:solidFill>
                        </a:rPr>
                        <a:t>(13) cyber and physical security of the grid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410524213"/>
                  </a:ext>
                </a:extLst>
              </a:tr>
              <a:tr h="709176"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3865"/>
                          </a:solidFill>
                        </a:rPr>
                        <a:t>(7) peak-demand reductions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>
                          <a:solidFill>
                            <a:srgbClr val="003865"/>
                          </a:solidFill>
                        </a:rPr>
                        <a:t>(14) annual and monthly generation and resource needs in addition to hourly generation and resource needs on the 10 hottest and coldest days of the year</a:t>
                      </a: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113692226"/>
                  </a:ext>
                </a:extLst>
              </a:tr>
              <a:tr h="709176">
                <a:tc>
                  <a:txBody>
                    <a:bodyPr/>
                    <a:lstStyle/>
                    <a:p>
                      <a:endParaRPr lang="en-US" sz="2400">
                        <a:solidFill>
                          <a:srgbClr val="00386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r>
                        <a:rPr lang="en-US" sz="2400" dirty="0">
                          <a:solidFill>
                            <a:srgbClr val="003865"/>
                          </a:solidFill>
                        </a:rPr>
                        <a:t>(15) any other topics deemed relevant and useful to the Commission in its review of performance areas</a:t>
                      </a:r>
                    </a:p>
                    <a:p>
                      <a:endParaRPr lang="en-US" sz="2400" dirty="0">
                        <a:solidFill>
                          <a:srgbClr val="003865"/>
                        </a:solidFill>
                      </a:endParaRPr>
                    </a:p>
                  </a:txBody>
                  <a:tcPr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744932609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95F4A7BC-8CD4-33FB-6EAC-D735E4043153}"/>
              </a:ext>
            </a:extLst>
          </p:cNvPr>
          <p:cNvSpPr txBox="1"/>
          <p:nvPr/>
        </p:nvSpPr>
        <p:spPr>
          <a:xfrm>
            <a:off x="1052763" y="1771039"/>
            <a:ext cx="17068800" cy="491673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3200" spc="-34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The SCC shall consider the following </a:t>
            </a:r>
            <a:r>
              <a:rPr lang="en-US" sz="3200" b="1" spc="-34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performance areas</a:t>
            </a:r>
            <a:r>
              <a:rPr lang="en-US" sz="3200" spc="-34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 in the study:</a:t>
            </a:r>
            <a:endParaRPr lang="en-US" sz="3200" spc="-34">
              <a:solidFill>
                <a:srgbClr val="003865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15EF022A-1176-D166-D213-736B09F4DF0B}"/>
              </a:ext>
            </a:extLst>
          </p:cNvPr>
          <p:cNvSpPr txBox="1"/>
          <p:nvPr/>
        </p:nvSpPr>
        <p:spPr>
          <a:xfrm>
            <a:off x="1028700" y="692410"/>
            <a:ext cx="16230600" cy="37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5500" b="1" spc="-34">
                <a:solidFill>
                  <a:srgbClr val="00386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SCC Study Purpose, Details, and Requirements</a:t>
            </a:r>
          </a:p>
        </p:txBody>
      </p:sp>
    </p:spTree>
    <p:extLst>
      <p:ext uri="{BB962C8B-B14F-4D97-AF65-F5344CB8AC3E}">
        <p14:creationId xmlns:p14="http://schemas.microsoft.com/office/powerpoint/2010/main" val="354934962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8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C3A5585A-408E-75B4-E58B-A833E2239B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1F5AC6CE-D121-1AB0-BD44-BBDC3A89F7F7}"/>
              </a:ext>
            </a:extLst>
          </p:cNvPr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/>
            </a:stretch>
          </a:blipFill>
        </p:spPr>
        <p:txBody>
          <a:bodyPr/>
          <a:lstStyle/>
          <a:p>
            <a:endParaRPr lang="en-US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1270543-DA00-8118-B2FF-A0A3F3CB48AB}"/>
              </a:ext>
            </a:extLst>
          </p:cNvPr>
          <p:cNvSpPr txBox="1"/>
          <p:nvPr/>
        </p:nvSpPr>
        <p:spPr>
          <a:xfrm>
            <a:off x="2852988" y="1389957"/>
            <a:ext cx="12582024" cy="512961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pPr>
              <a:lnSpc>
                <a:spcPts val="4000"/>
              </a:lnSpc>
            </a:pPr>
            <a:r>
              <a:rPr lang="en-US" sz="3600" spc="-34" dirty="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These performance areas fall into </a:t>
            </a:r>
            <a:r>
              <a:rPr lang="en-US" sz="3600" b="1" spc="-34" dirty="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  <a:cs typeface="Source Sans Pro Bold"/>
                <a:sym typeface="Source Sans Pro Bold"/>
              </a:rPr>
              <a:t>four performance buckets</a:t>
            </a:r>
            <a:endParaRPr lang="en-US" sz="3600" spc="-34" dirty="0">
              <a:solidFill>
                <a:srgbClr val="003865"/>
              </a:solidFill>
              <a:latin typeface="Source Sans Pro Bold"/>
              <a:ea typeface="Source Sans Pro Bold"/>
              <a:cs typeface="Source Sans Pro Bold"/>
              <a:sym typeface="Source Sans Pro Bold"/>
            </a:endParaRPr>
          </a:p>
        </p:txBody>
      </p:sp>
      <p:sp>
        <p:nvSpPr>
          <p:cNvPr id="7" name="TextBox 4">
            <a:extLst>
              <a:ext uri="{FF2B5EF4-FFF2-40B4-BE49-F238E27FC236}">
                <a16:creationId xmlns:a16="http://schemas.microsoft.com/office/drawing/2014/main" id="{475A2012-B083-4C6D-B0C3-96FA175ACDFC}"/>
              </a:ext>
            </a:extLst>
          </p:cNvPr>
          <p:cNvSpPr txBox="1"/>
          <p:nvPr/>
        </p:nvSpPr>
        <p:spPr>
          <a:xfrm>
            <a:off x="1028700" y="692410"/>
            <a:ext cx="16230600" cy="37619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2000"/>
              </a:lnSpc>
            </a:pPr>
            <a:r>
              <a:rPr lang="en-US" sz="5500" b="1" spc="-34">
                <a:solidFill>
                  <a:srgbClr val="003865"/>
                </a:solidFill>
                <a:latin typeface="Source Sans Pro Bold"/>
                <a:ea typeface="Source Sans Pro Bold"/>
                <a:cs typeface="Source Sans Pro Bold"/>
                <a:sym typeface="Source Sans Pro Bold"/>
              </a:rPr>
              <a:t>SCC Study Purpose, Details, and Requirements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7FDF3C8-3C33-7E6A-DC31-7F5B75208516}"/>
              </a:ext>
            </a:extLst>
          </p:cNvPr>
          <p:cNvSpPr txBox="1"/>
          <p:nvPr/>
        </p:nvSpPr>
        <p:spPr>
          <a:xfrm>
            <a:off x="705355" y="2434137"/>
            <a:ext cx="8320502" cy="3462486"/>
          </a:xfrm>
          <a:prstGeom prst="rect">
            <a:avLst/>
          </a:prstGeom>
          <a:solidFill>
            <a:srgbClr val="FFDF9A"/>
          </a:solidFill>
          <a:ln w="76200">
            <a:solidFill>
              <a:srgbClr val="003865"/>
            </a:solidFill>
          </a:ln>
        </p:spPr>
        <p:txBody>
          <a:bodyPr wrap="square" lIns="91440" tIns="45720" rIns="91440" bIns="45720" rtlCol="0" anchor="ctr">
            <a:spAutoFit/>
          </a:bodyPr>
          <a:lstStyle/>
          <a:p>
            <a:r>
              <a:rPr lang="en-US" sz="3000" b="1" dirty="0">
                <a:solidFill>
                  <a:srgbClr val="003865"/>
                </a:solidFill>
              </a:rPr>
              <a:t>A. Grid Safety and Reliability</a:t>
            </a:r>
          </a:p>
          <a:p>
            <a:pPr lvl="1"/>
            <a:r>
              <a:rPr lang="en-US" sz="2700" dirty="0">
                <a:solidFill>
                  <a:srgbClr val="003865"/>
                </a:solidFill>
              </a:rPr>
              <a:t>(1) reliability and resiliency</a:t>
            </a:r>
            <a:endParaRPr lang="en-US" sz="2700" dirty="0">
              <a:solidFill>
                <a:srgbClr val="003865"/>
              </a:solidFill>
              <a:ea typeface="Calibri"/>
              <a:cs typeface="Calibri"/>
            </a:endParaRPr>
          </a:p>
          <a:p>
            <a:pPr lvl="1"/>
            <a:r>
              <a:rPr lang="en-US" sz="2700" dirty="0">
                <a:solidFill>
                  <a:srgbClr val="003865"/>
                </a:solidFill>
              </a:rPr>
              <a:t>(3) emergency response and safety</a:t>
            </a:r>
            <a:endParaRPr lang="en-US" dirty="0"/>
          </a:p>
          <a:p>
            <a:pPr lvl="1"/>
            <a:r>
              <a:rPr lang="en-US" sz="2700" dirty="0">
                <a:solidFill>
                  <a:srgbClr val="003865"/>
                </a:solidFill>
              </a:rPr>
              <a:t>(7) peak demand reductions</a:t>
            </a:r>
            <a:endParaRPr lang="en-US" sz="2700" dirty="0">
              <a:solidFill>
                <a:srgbClr val="003865"/>
              </a:solidFill>
              <a:ea typeface="Calibri"/>
              <a:cs typeface="Calibri"/>
            </a:endParaRPr>
          </a:p>
          <a:p>
            <a:pPr lvl="1"/>
            <a:r>
              <a:rPr lang="en-US" sz="2700" dirty="0">
                <a:solidFill>
                  <a:srgbClr val="003865"/>
                </a:solidFill>
              </a:rPr>
              <a:t>(13) cyber and physical security of the grid</a:t>
            </a:r>
          </a:p>
          <a:p>
            <a:pPr lvl="1"/>
            <a:r>
              <a:rPr lang="en-US" sz="2700" dirty="0">
                <a:solidFill>
                  <a:srgbClr val="003865"/>
                </a:solidFill>
              </a:rPr>
              <a:t>(14) annual and monthly generation and resource needs in addition to hourly generation and resource needs on the 10 hottest and coldest days of the year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0C1F24F-2379-F2F8-1C5B-AEE71E8D202A}"/>
              </a:ext>
            </a:extLst>
          </p:cNvPr>
          <p:cNvSpPr txBox="1"/>
          <p:nvPr/>
        </p:nvSpPr>
        <p:spPr>
          <a:xfrm>
            <a:off x="9555171" y="2291728"/>
            <a:ext cx="7717419" cy="1415772"/>
          </a:xfrm>
          <a:prstGeom prst="rect">
            <a:avLst/>
          </a:prstGeom>
          <a:solidFill>
            <a:srgbClr val="BDD89A"/>
          </a:solidFill>
          <a:ln w="76200">
            <a:solidFill>
              <a:srgbClr val="00386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b="1" dirty="0">
                <a:solidFill>
                  <a:srgbClr val="003865"/>
                </a:solidFill>
              </a:rPr>
              <a:t>B. Customer and Community Considerations</a:t>
            </a:r>
          </a:p>
          <a:p>
            <a:pPr lvl="1"/>
            <a:r>
              <a:rPr lang="en-US" sz="2700" dirty="0">
                <a:solidFill>
                  <a:srgbClr val="003865"/>
                </a:solidFill>
              </a:rPr>
              <a:t>(5) customer service</a:t>
            </a:r>
            <a:endParaRPr lang="en-US" sz="2700" dirty="0">
              <a:solidFill>
                <a:srgbClr val="003865"/>
              </a:solidFill>
              <a:ea typeface="Calibri"/>
              <a:cs typeface="Calibri"/>
            </a:endParaRPr>
          </a:p>
          <a:p>
            <a:pPr lvl="1"/>
            <a:r>
              <a:rPr lang="en-US" sz="2700">
                <a:solidFill>
                  <a:srgbClr val="003865"/>
                </a:solidFill>
              </a:rPr>
              <a:t>(9) environmental justice and equity</a:t>
            </a:r>
            <a:endParaRPr lang="en-US" sz="2700">
              <a:solidFill>
                <a:srgbClr val="003865"/>
              </a:solidFill>
              <a:ea typeface="Calibri"/>
              <a:cs typeface="Calibri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94505F5-31CB-05D2-53DE-910645F198EF}"/>
              </a:ext>
            </a:extLst>
          </p:cNvPr>
          <p:cNvSpPr txBox="1"/>
          <p:nvPr/>
        </p:nvSpPr>
        <p:spPr>
          <a:xfrm>
            <a:off x="703882" y="6919597"/>
            <a:ext cx="16635162" cy="2708434"/>
          </a:xfrm>
          <a:prstGeom prst="rect">
            <a:avLst/>
          </a:prstGeom>
          <a:solidFill>
            <a:schemeClr val="accent4">
              <a:lumMod val="20000"/>
              <a:lumOff val="80000"/>
            </a:schemeClr>
          </a:solidFill>
          <a:ln w="76200">
            <a:solidFill>
              <a:srgbClr val="00386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b="1" dirty="0">
                <a:solidFill>
                  <a:srgbClr val="003865"/>
                </a:solidFill>
              </a:rPr>
              <a:t>D. Clean Energy Deployment and Power Sector Decarbonization</a:t>
            </a:r>
          </a:p>
          <a:p>
            <a:pPr lvl="1"/>
            <a:r>
              <a:rPr lang="en-US" sz="2700" dirty="0">
                <a:solidFill>
                  <a:srgbClr val="003865"/>
                </a:solidFill>
              </a:rPr>
              <a:t>(6) savings maximization from energy efficiency and exceedance of statutorily required savings levels</a:t>
            </a:r>
          </a:p>
          <a:p>
            <a:pPr lvl="1"/>
            <a:r>
              <a:rPr lang="en-US" sz="2700" dirty="0">
                <a:solidFill>
                  <a:srgbClr val="003865"/>
                </a:solidFill>
              </a:rPr>
              <a:t>(8) integration of distributed energy resources, including the quality and timeliness of interconnection of customer-owned and third-party-owned resources</a:t>
            </a:r>
          </a:p>
          <a:p>
            <a:pPr lvl="1"/>
            <a:r>
              <a:rPr lang="en-US" sz="2700" dirty="0">
                <a:solidFill>
                  <a:srgbClr val="003865"/>
                </a:solidFill>
              </a:rPr>
              <a:t>(10) beneficial electrification, including in the transportation and buildings sectors</a:t>
            </a:r>
          </a:p>
          <a:p>
            <a:pPr lvl="1"/>
            <a:r>
              <a:rPr lang="en-US" sz="2700" dirty="0">
                <a:solidFill>
                  <a:srgbClr val="003865"/>
                </a:solidFill>
              </a:rPr>
              <a:t>(12) decarbonization of the Commonwealth's electricity sector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24A565B2-9B38-FCC7-B4FE-47C5F1011E47}"/>
              </a:ext>
            </a:extLst>
          </p:cNvPr>
          <p:cNvSpPr txBox="1"/>
          <p:nvPr/>
        </p:nvSpPr>
        <p:spPr>
          <a:xfrm>
            <a:off x="9555172" y="4548195"/>
            <a:ext cx="7783872" cy="1800493"/>
          </a:xfrm>
          <a:prstGeom prst="rect">
            <a:avLst/>
          </a:prstGeom>
          <a:solidFill>
            <a:srgbClr val="FCD1BA"/>
          </a:solidFill>
          <a:ln w="76200">
            <a:solidFill>
              <a:srgbClr val="003865"/>
            </a:solidFill>
          </a:ln>
        </p:spPr>
        <p:txBody>
          <a:bodyPr wrap="square" lIns="91440" tIns="45720" rIns="91440" bIns="45720" rtlCol="0" anchor="t">
            <a:spAutoFit/>
          </a:bodyPr>
          <a:lstStyle/>
          <a:p>
            <a:r>
              <a:rPr lang="en-US" sz="3000" b="1" dirty="0">
                <a:solidFill>
                  <a:srgbClr val="003865"/>
                </a:solidFill>
              </a:rPr>
              <a:t>C. Cost Implications</a:t>
            </a:r>
          </a:p>
          <a:p>
            <a:pPr lvl="1"/>
            <a:r>
              <a:rPr lang="en-US" sz="2700" dirty="0">
                <a:solidFill>
                  <a:srgbClr val="003865"/>
                </a:solidFill>
              </a:rPr>
              <a:t>(2) affordability for customers</a:t>
            </a:r>
            <a:endParaRPr lang="en-US" sz="2700" dirty="0">
              <a:solidFill>
                <a:srgbClr val="003865"/>
              </a:solidFill>
              <a:ea typeface="Calibri"/>
              <a:cs typeface="Calibri"/>
            </a:endParaRPr>
          </a:p>
          <a:p>
            <a:pPr lvl="1"/>
            <a:r>
              <a:rPr lang="en-US" sz="2700" dirty="0">
                <a:solidFill>
                  <a:srgbClr val="003865"/>
                </a:solidFill>
              </a:rPr>
              <a:t>(4) cost-efficient utility investments and operations</a:t>
            </a:r>
            <a:endParaRPr lang="en-US" sz="2700" dirty="0">
              <a:solidFill>
                <a:srgbClr val="003865"/>
              </a:solidFill>
              <a:ea typeface="Calibri"/>
              <a:cs typeface="Calibri"/>
            </a:endParaRPr>
          </a:p>
          <a:p>
            <a:pPr lvl="1"/>
            <a:r>
              <a:rPr lang="en-US" sz="2700" dirty="0">
                <a:solidFill>
                  <a:srgbClr val="003865"/>
                </a:solidFill>
              </a:rPr>
              <a:t>(11) maximization of available federal funding</a:t>
            </a:r>
          </a:p>
        </p:txBody>
      </p:sp>
    </p:spTree>
    <p:extLst>
      <p:ext uri="{BB962C8B-B14F-4D97-AF65-F5344CB8AC3E}">
        <p14:creationId xmlns:p14="http://schemas.microsoft.com/office/powerpoint/2010/main" val="25889843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DFE8ED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42CDBD98-4D53-15B0-76AE-25F73AA19A6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>
            <a:extLst>
              <a:ext uri="{FF2B5EF4-FFF2-40B4-BE49-F238E27FC236}">
                <a16:creationId xmlns:a16="http://schemas.microsoft.com/office/drawing/2014/main" id="{C1D5CAE5-F034-CEC0-51EA-21F9C3AEA574}"/>
              </a:ext>
            </a:extLst>
          </p:cNvPr>
          <p:cNvSpPr/>
          <p:nvPr/>
        </p:nvSpPr>
        <p:spPr>
          <a:xfrm>
            <a:off x="16042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2">
              <a:alphaModFix amt="5000"/>
            </a:blip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3" name="Freeform 3">
            <a:extLst>
              <a:ext uri="{FF2B5EF4-FFF2-40B4-BE49-F238E27FC236}">
                <a16:creationId xmlns:a16="http://schemas.microsoft.com/office/drawing/2014/main" id="{13010078-EACE-B53F-D932-A56CE3DB536C}"/>
              </a:ext>
            </a:extLst>
          </p:cNvPr>
          <p:cNvSpPr/>
          <p:nvPr/>
        </p:nvSpPr>
        <p:spPr>
          <a:xfrm>
            <a:off x="317105" y="9205394"/>
            <a:ext cx="3156302" cy="718487"/>
          </a:xfrm>
          <a:custGeom>
            <a:avLst/>
            <a:gdLst/>
            <a:ahLst/>
            <a:cxnLst/>
            <a:rect l="l" t="t" r="r" b="b"/>
            <a:pathLst>
              <a:path w="3156302" h="718487">
                <a:moveTo>
                  <a:pt x="0" y="0"/>
                </a:moveTo>
                <a:lnTo>
                  <a:pt x="3156302" y="0"/>
                </a:lnTo>
                <a:lnTo>
                  <a:pt x="3156302" y="718487"/>
                </a:lnTo>
                <a:lnTo>
                  <a:pt x="0" y="718487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  <p:txBody>
          <a:bodyPr/>
          <a:lstStyle/>
          <a:p>
            <a:endParaRPr 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EC65341-78D9-8041-E480-26A6B8D4FF9C}"/>
              </a:ext>
            </a:extLst>
          </p:cNvPr>
          <p:cNvSpPr/>
          <p:nvPr/>
        </p:nvSpPr>
        <p:spPr>
          <a:xfrm>
            <a:off x="1895256" y="363119"/>
            <a:ext cx="15011400" cy="2189581"/>
          </a:xfrm>
          <a:prstGeom prst="rect">
            <a:avLst/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979990C-45AA-FADD-86FF-ED445694A6B8}"/>
              </a:ext>
            </a:extLst>
          </p:cNvPr>
          <p:cNvSpPr txBox="1"/>
          <p:nvPr/>
        </p:nvSpPr>
        <p:spPr>
          <a:xfrm>
            <a:off x="2971800" y="876300"/>
            <a:ext cx="52578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Department of Energy stakeholder process</a:t>
            </a:r>
          </a:p>
        </p:txBody>
      </p:sp>
      <p:sp>
        <p:nvSpPr>
          <p:cNvPr id="8" name="Arrow: Right 7">
            <a:extLst>
              <a:ext uri="{FF2B5EF4-FFF2-40B4-BE49-F238E27FC236}">
                <a16:creationId xmlns:a16="http://schemas.microsoft.com/office/drawing/2014/main" id="{899B726B-D396-2863-AA68-9305A0F31878}"/>
              </a:ext>
            </a:extLst>
          </p:cNvPr>
          <p:cNvSpPr/>
          <p:nvPr/>
        </p:nvSpPr>
        <p:spPr>
          <a:xfrm>
            <a:off x="7651942" y="763205"/>
            <a:ext cx="2984115" cy="1371600"/>
          </a:xfrm>
          <a:prstGeom prst="rightArrow">
            <a:avLst/>
          </a:prstGeom>
          <a:solidFill>
            <a:schemeClr val="bg1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>
                <a:solidFill>
                  <a:schemeClr val="tx1"/>
                </a:solidFill>
              </a:rPr>
              <a:t>Informs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ED741EF-8D87-CC42-1AE7-A59B38D4D4E3}"/>
              </a:ext>
            </a:extLst>
          </p:cNvPr>
          <p:cNvSpPr txBox="1"/>
          <p:nvPr/>
        </p:nvSpPr>
        <p:spPr>
          <a:xfrm>
            <a:off x="11277600" y="1156617"/>
            <a:ext cx="38862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200" b="1">
                <a:solidFill>
                  <a:srgbClr val="003865"/>
                </a:solidFill>
                <a:effectLst/>
                <a:latin typeface="Source Sans Pro" panose="020B0503030403020204" pitchFamily="34" charset="0"/>
                <a:ea typeface="Source Sans Pro" panose="020B0503030403020204" pitchFamily="34" charset="0"/>
              </a:rPr>
              <a:t>SCC PBR Study 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31BD03-DBF1-F149-BC1D-B94B7F8DE0FE}"/>
              </a:ext>
            </a:extLst>
          </p:cNvPr>
          <p:cNvCxnSpPr/>
          <p:nvPr/>
        </p:nvCxnSpPr>
        <p:spPr>
          <a:xfrm>
            <a:off x="4953000" y="2134805"/>
            <a:ext cx="0" cy="1408495"/>
          </a:xfrm>
          <a:prstGeom prst="straightConnector1">
            <a:avLst/>
          </a:prstGeom>
          <a:ln w="857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A79BDDD-4A3F-8EE7-697E-9868FDEE6619}"/>
              </a:ext>
            </a:extLst>
          </p:cNvPr>
          <p:cNvSpPr txBox="1"/>
          <p:nvPr/>
        </p:nvSpPr>
        <p:spPr>
          <a:xfrm>
            <a:off x="1143000" y="3724587"/>
            <a:ext cx="8534398" cy="43242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US" sz="3000" b="1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Understand stakeholder perspectives and obtain stakeholder feedback regarding: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The potential of PBR to assist in electric IOU regulation in Virginia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Potential misalignments in the current regulatory framework that PBR could correct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Alternative regulatory tools for correcting these misalignments (e.g., scorecards, PIMs, etc.)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8F84F62-7280-C457-8373-9ACA66482670}"/>
              </a:ext>
            </a:extLst>
          </p:cNvPr>
          <p:cNvSpPr txBox="1"/>
          <p:nvPr/>
        </p:nvSpPr>
        <p:spPr>
          <a:xfrm>
            <a:off x="10025172" y="3840003"/>
            <a:ext cx="7119828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Use findings from stakeholder process to inform study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Conduct additional supplementary research</a:t>
            </a:r>
          </a:p>
          <a:p>
            <a:pPr marL="45720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3000">
                <a:solidFill>
                  <a:srgbClr val="003865"/>
                </a:solidFill>
                <a:latin typeface="Source Sans Pro" panose="020B0503030403020204" pitchFamily="34" charset="0"/>
                <a:ea typeface="Source Sans Pro" panose="020B0503030403020204" pitchFamily="34" charset="0"/>
              </a:rPr>
              <a:t>Include consideration for a range of performance areas (e.g., reliability, resilience, affordability, customer service, DER integration, etc.)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D81E9912-70AB-D5EF-03B7-0FF7FE253002}"/>
              </a:ext>
            </a:extLst>
          </p:cNvPr>
          <p:cNvCxnSpPr>
            <a:cxnSpLocks/>
          </p:cNvCxnSpPr>
          <p:nvPr/>
        </p:nvCxnSpPr>
        <p:spPr>
          <a:xfrm>
            <a:off x="12649200" y="2134805"/>
            <a:ext cx="0" cy="1408495"/>
          </a:xfrm>
          <a:prstGeom prst="straightConnector1">
            <a:avLst/>
          </a:prstGeom>
          <a:ln w="85725" cap="flat" cmpd="sng" algn="ctr">
            <a:solidFill>
              <a:schemeClr val="dk1"/>
            </a:solidFill>
            <a:prstDash val="solid"/>
            <a:round/>
            <a:headEnd type="none" w="med" len="med"/>
            <a:tailEnd type="triangl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131764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8FF40A6A3C91D64EA9F4F92C6DA6B971" ma:contentTypeVersion="4" ma:contentTypeDescription="Create a new document." ma:contentTypeScope="" ma:versionID="6d7710899bc07e6af72ead92d750b609">
  <xsd:schema xmlns:xsd="http://www.w3.org/2001/XMLSchema" xmlns:xs="http://www.w3.org/2001/XMLSchema" xmlns:p="http://schemas.microsoft.com/office/2006/metadata/properties" xmlns:ns2="1fdcf295-ac92-492a-b8f7-a2b55f1d2194" targetNamespace="http://schemas.microsoft.com/office/2006/metadata/properties" ma:root="true" ma:fieldsID="6f6da7719e11de1e720cc0a551b452bd" ns2:_="">
    <xsd:import namespace="1fdcf295-ac92-492a-b8f7-a2b55f1d21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1fdcf295-ac92-492a-b8f7-a2b55f1d2194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BD304B32-092A-4C08-A06B-650A7D18FC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14EBAE44-79C5-4692-8806-0FE6BDE857B5}">
  <ds:schemaRefs>
    <ds:schemaRef ds:uri="1fdcf295-ac92-492a-b8f7-a2b55f1d2194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customXml/itemProps3.xml><?xml version="1.0" encoding="utf-8"?>
<ds:datastoreItem xmlns:ds="http://schemas.openxmlformats.org/officeDocument/2006/customXml" ds:itemID="{03D0BB2A-8666-4330-888D-05C1191D8CF1}">
  <ds:schemaRefs>
    <ds:schemaRef ds:uri="http://purl.org/dc/terms/"/>
    <ds:schemaRef ds:uri="http://schemas.microsoft.com/office/2006/metadata/properties"/>
    <ds:schemaRef ds:uri="http://schemas.openxmlformats.org/package/2006/metadata/core-propertie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microsoft.com/office/infopath/2007/PartnerControls"/>
    <ds:schemaRef ds:uri="1fdcf295-ac92-492a-b8f7-a2b55f1d2194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1044</Words>
  <Application>Microsoft Office PowerPoint</Application>
  <PresentationFormat>Custom</PresentationFormat>
  <Paragraphs>103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GPI Presentation Slides</dc:title>
  <cp:lastModifiedBy>Aileen Cole</cp:lastModifiedBy>
  <cp:revision>24</cp:revision>
  <dcterms:created xsi:type="dcterms:W3CDTF">2006-08-16T00:00:00Z</dcterms:created>
  <dcterms:modified xsi:type="dcterms:W3CDTF">2025-02-19T00:18:04Z</dcterms:modified>
  <dc:identifier>DAFhPa4gelA</dc:identifier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0x0101008FF40A6A3C91D64EA9F4F92C6DA6B971</vt:lpwstr>
  </property>
</Properties>
</file>